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71"/>
  </p:notesMasterIdLst>
  <p:sldIdLst>
    <p:sldId id="256" r:id="rId3"/>
    <p:sldId id="257" r:id="rId4"/>
    <p:sldId id="340" r:id="rId5"/>
    <p:sldId id="408" r:id="rId6"/>
    <p:sldId id="328" r:id="rId7"/>
    <p:sldId id="325" r:id="rId8"/>
    <p:sldId id="396" r:id="rId9"/>
    <p:sldId id="338" r:id="rId10"/>
    <p:sldId id="339" r:id="rId11"/>
    <p:sldId id="341" r:id="rId12"/>
    <p:sldId id="378" r:id="rId13"/>
    <p:sldId id="379" r:id="rId14"/>
    <p:sldId id="377" r:id="rId15"/>
    <p:sldId id="410" r:id="rId16"/>
    <p:sldId id="355" r:id="rId17"/>
    <p:sldId id="370" r:id="rId18"/>
    <p:sldId id="343" r:id="rId19"/>
    <p:sldId id="266" r:id="rId20"/>
    <p:sldId id="264" r:id="rId21"/>
    <p:sldId id="265" r:id="rId22"/>
    <p:sldId id="402" r:id="rId23"/>
    <p:sldId id="349" r:id="rId24"/>
    <p:sldId id="344" r:id="rId25"/>
    <p:sldId id="352" r:id="rId26"/>
    <p:sldId id="373" r:id="rId27"/>
    <p:sldId id="413" r:id="rId28"/>
    <p:sldId id="353" r:id="rId29"/>
    <p:sldId id="412" r:id="rId30"/>
    <p:sldId id="345" r:id="rId31"/>
    <p:sldId id="302" r:id="rId32"/>
    <p:sldId id="401" r:id="rId33"/>
    <p:sldId id="398" r:id="rId34"/>
    <p:sldId id="399" r:id="rId35"/>
    <p:sldId id="406" r:id="rId36"/>
    <p:sldId id="405" r:id="rId37"/>
    <p:sldId id="346" r:id="rId38"/>
    <p:sldId id="367" r:id="rId39"/>
    <p:sldId id="368" r:id="rId40"/>
    <p:sldId id="380" r:id="rId41"/>
    <p:sldId id="369" r:id="rId42"/>
    <p:sldId id="371" r:id="rId43"/>
    <p:sldId id="388" r:id="rId44"/>
    <p:sldId id="407" r:id="rId45"/>
    <p:sldId id="347" r:id="rId46"/>
    <p:sldId id="383" r:id="rId47"/>
    <p:sldId id="372" r:id="rId48"/>
    <p:sldId id="414" r:id="rId49"/>
    <p:sldId id="415" r:id="rId50"/>
    <p:sldId id="375" r:id="rId51"/>
    <p:sldId id="376" r:id="rId52"/>
    <p:sldId id="381" r:id="rId53"/>
    <p:sldId id="382" r:id="rId54"/>
    <p:sldId id="384" r:id="rId55"/>
    <p:sldId id="386" r:id="rId56"/>
    <p:sldId id="391" r:id="rId57"/>
    <p:sldId id="389" r:id="rId58"/>
    <p:sldId id="392" r:id="rId59"/>
    <p:sldId id="393" r:id="rId60"/>
    <p:sldId id="411" r:id="rId61"/>
    <p:sldId id="354" r:id="rId62"/>
    <p:sldId id="409" r:id="rId63"/>
    <p:sldId id="364" r:id="rId64"/>
    <p:sldId id="365" r:id="rId65"/>
    <p:sldId id="362" r:id="rId66"/>
    <p:sldId id="361" r:id="rId67"/>
    <p:sldId id="363" r:id="rId68"/>
    <p:sldId id="416" r:id="rId69"/>
    <p:sldId id="417" r:id="rId7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94DCC55-67EF-A052-F122-1002D973E029}" name="Ndéye Fatou FALL" initials="NF" userId="198cc104da85ffbb" providerId="Windows Live"/>
  <p188:author id="{349520CA-D5C1-C2BE-A0B4-C6329890E1CE}" name="Brice Gogué-Meunier" initials="BG" userId="0d14b2f8b916df3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6E6"/>
    <a:srgbClr val="CC0000"/>
    <a:srgbClr val="BE17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BA4669-11FE-450A-9ACB-874C8357F96C}" v="2" dt="2025-06-12T06:51:07.844"/>
    <p1510:client id="{8C18A78C-EDDE-E6FB-F66B-224085492FE1}" v="3" dt="2025-06-11T13:44:55.3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06799F8-075E-4A3A-A7F6-7FBC6576F1A4}" styleName="Style à thème 2 - Accentuation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tyle clair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Style clair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78" Type="http://schemas.microsoft.com/office/2018/10/relationships/authors" Target="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microsoft.com/office/2016/11/relationships/changesInfo" Target="changesInfos/changesInfo1.xml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déye Fatou FALL" userId="198cc104da85ffbb" providerId="Windows Live" clId="Web-{72B615AA-259D-1C64-77D3-00D787B0A736}"/>
    <pc:docChg chg="modSld">
      <pc:chgData name="Ndéye Fatou FALL" userId="198cc104da85ffbb" providerId="Windows Live" clId="Web-{72B615AA-259D-1C64-77D3-00D787B0A736}" dt="2025-04-02T15:42:55.753" v="14" actId="20577"/>
      <pc:docMkLst>
        <pc:docMk/>
      </pc:docMkLst>
      <pc:sldChg chg="modSp">
        <pc:chgData name="Ndéye Fatou FALL" userId="198cc104da85ffbb" providerId="Windows Live" clId="Web-{72B615AA-259D-1C64-77D3-00D787B0A736}" dt="2025-04-02T15:40:08.247" v="0" actId="1076"/>
        <pc:sldMkLst>
          <pc:docMk/>
          <pc:sldMk cId="657334022" sldId="274"/>
        </pc:sldMkLst>
      </pc:sldChg>
      <pc:sldChg chg="modSp">
        <pc:chgData name="Ndéye Fatou FALL" userId="198cc104da85ffbb" providerId="Windows Live" clId="Web-{72B615AA-259D-1C64-77D3-00D787B0A736}" dt="2025-04-02T15:42:55.753" v="14" actId="20577"/>
        <pc:sldMkLst>
          <pc:docMk/>
          <pc:sldMk cId="1950941612" sldId="299"/>
        </pc:sldMkLst>
      </pc:sldChg>
    </pc:docChg>
  </pc:docChgLst>
  <pc:docChgLst>
    <pc:chgData name="Elyas Arfaoui" userId="b68ce78a2a4adbb6" providerId="Windows Live" clId="Web-{D1FCC550-0C1C-69F2-2D2C-E1C180380B2E}"/>
    <pc:docChg chg="modSld">
      <pc:chgData name="Elyas Arfaoui" userId="b68ce78a2a4adbb6" providerId="Windows Live" clId="Web-{D1FCC550-0C1C-69F2-2D2C-E1C180380B2E}" dt="2025-05-15T12:08:14.268" v="280" actId="1076"/>
      <pc:docMkLst>
        <pc:docMk/>
      </pc:docMkLst>
      <pc:sldChg chg="addSp modSp">
        <pc:chgData name="Elyas Arfaoui" userId="b68ce78a2a4adbb6" providerId="Windows Live" clId="Web-{D1FCC550-0C1C-69F2-2D2C-E1C180380B2E}" dt="2025-05-15T09:48:00.718" v="7" actId="14100"/>
        <pc:sldMkLst>
          <pc:docMk/>
          <pc:sldMk cId="3072073634" sldId="346"/>
        </pc:sldMkLst>
        <pc:picChg chg="add mod">
          <ac:chgData name="Elyas Arfaoui" userId="b68ce78a2a4adbb6" providerId="Windows Live" clId="Web-{D1FCC550-0C1C-69F2-2D2C-E1C180380B2E}" dt="2025-05-15T09:48:00.718" v="7" actId="14100"/>
          <ac:picMkLst>
            <pc:docMk/>
            <pc:sldMk cId="3072073634" sldId="346"/>
            <ac:picMk id="7" creationId="{C1EC20E2-84C7-17A7-0734-870A2279DB9F}"/>
          </ac:picMkLst>
        </pc:picChg>
      </pc:sldChg>
      <pc:sldChg chg="addSp delSp modSp">
        <pc:chgData name="Elyas Arfaoui" userId="b68ce78a2a4adbb6" providerId="Windows Live" clId="Web-{D1FCC550-0C1C-69F2-2D2C-E1C180380B2E}" dt="2025-05-15T09:39:44.253" v="5" actId="1076"/>
        <pc:sldMkLst>
          <pc:docMk/>
          <pc:sldMk cId="3821479123" sldId="367"/>
        </pc:sldMkLst>
        <pc:picChg chg="add mod ord">
          <ac:chgData name="Elyas Arfaoui" userId="b68ce78a2a4adbb6" providerId="Windows Live" clId="Web-{D1FCC550-0C1C-69F2-2D2C-E1C180380B2E}" dt="2025-05-15T09:39:33.300" v="2" actId="1076"/>
          <ac:picMkLst>
            <pc:docMk/>
            <pc:sldMk cId="3821479123" sldId="367"/>
            <ac:picMk id="2" creationId="{046481BC-83F5-8AA6-5E0D-F5600FD04B4B}"/>
          </ac:picMkLst>
        </pc:picChg>
      </pc:sldChg>
      <pc:sldChg chg="addSp delSp modSp">
        <pc:chgData name="Elyas Arfaoui" userId="b68ce78a2a4adbb6" providerId="Windows Live" clId="Web-{D1FCC550-0C1C-69F2-2D2C-E1C180380B2E}" dt="2025-05-15T11:55:14.940" v="220" actId="1076"/>
        <pc:sldMkLst>
          <pc:docMk/>
          <pc:sldMk cId="3324847880" sldId="368"/>
        </pc:sldMkLst>
        <pc:spChg chg="mod">
          <ac:chgData name="Elyas Arfaoui" userId="b68ce78a2a4adbb6" providerId="Windows Live" clId="Web-{D1FCC550-0C1C-69F2-2D2C-E1C180380B2E}" dt="2025-05-15T11:48:04.711" v="23" actId="20577"/>
          <ac:spMkLst>
            <pc:docMk/>
            <pc:sldMk cId="3324847880" sldId="368"/>
            <ac:spMk id="2" creationId="{17405A3C-0B42-86A3-DD39-4976F171D3B4}"/>
          </ac:spMkLst>
        </pc:spChg>
        <pc:picChg chg="add mod ord">
          <ac:chgData name="Elyas Arfaoui" userId="b68ce78a2a4adbb6" providerId="Windows Live" clId="Web-{D1FCC550-0C1C-69F2-2D2C-E1C180380B2E}" dt="2025-05-15T09:50:07.643" v="8"/>
          <ac:picMkLst>
            <pc:docMk/>
            <pc:sldMk cId="3324847880" sldId="368"/>
            <ac:picMk id="7" creationId="{A6D73BC4-2F1A-2626-1239-E0C6AE5EC4A2}"/>
          </ac:picMkLst>
        </pc:picChg>
        <pc:picChg chg="add mod">
          <ac:chgData name="Elyas Arfaoui" userId="b68ce78a2a4adbb6" providerId="Windows Live" clId="Web-{D1FCC550-0C1C-69F2-2D2C-E1C180380B2E}" dt="2025-05-15T11:55:14.940" v="220" actId="1076"/>
          <ac:picMkLst>
            <pc:docMk/>
            <pc:sldMk cId="3324847880" sldId="368"/>
            <ac:picMk id="8" creationId="{BC472A18-856A-3D7F-F7AE-1D9A8B56375E}"/>
          </ac:picMkLst>
        </pc:picChg>
      </pc:sldChg>
      <pc:sldChg chg="addSp delSp modSp">
        <pc:chgData name="Elyas Arfaoui" userId="b68ce78a2a4adbb6" providerId="Windows Live" clId="Web-{D1FCC550-0C1C-69F2-2D2C-E1C180380B2E}" dt="2025-05-15T12:08:14.268" v="280" actId="1076"/>
        <pc:sldMkLst>
          <pc:docMk/>
          <pc:sldMk cId="893646172" sldId="369"/>
        </pc:sldMkLst>
        <pc:spChg chg="add mod">
          <ac:chgData name="Elyas Arfaoui" userId="b68ce78a2a4adbb6" providerId="Windows Live" clId="Web-{D1FCC550-0C1C-69F2-2D2C-E1C180380B2E}" dt="2025-05-15T12:08:04.579" v="278" actId="20577"/>
          <ac:spMkLst>
            <pc:docMk/>
            <pc:sldMk cId="893646172" sldId="369"/>
            <ac:spMk id="6" creationId="{DBE113B1-E207-BDDF-039D-32747103B3BA}"/>
          </ac:spMkLst>
        </pc:spChg>
        <pc:spChg chg="add mod">
          <ac:chgData name="Elyas Arfaoui" userId="b68ce78a2a4adbb6" providerId="Windows Live" clId="Web-{D1FCC550-0C1C-69F2-2D2C-E1C180380B2E}" dt="2025-05-15T12:08:14.268" v="280" actId="1076"/>
          <ac:spMkLst>
            <pc:docMk/>
            <pc:sldMk cId="893646172" sldId="369"/>
            <ac:spMk id="10" creationId="{1443BF79-0A0E-D433-F43E-D8141AF94649}"/>
          </ac:spMkLst>
        </pc:spChg>
      </pc:sldChg>
      <pc:sldChg chg="addSp modSp">
        <pc:chgData name="Elyas Arfaoui" userId="b68ce78a2a4adbb6" providerId="Windows Live" clId="Web-{D1FCC550-0C1C-69F2-2D2C-E1C180380B2E}" dt="2025-05-15T12:02:09.840" v="232" actId="1076"/>
        <pc:sldMkLst>
          <pc:docMk/>
          <pc:sldMk cId="4273896720" sldId="371"/>
        </pc:sldMkLst>
        <pc:spChg chg="add mod">
          <ac:chgData name="Elyas Arfaoui" userId="b68ce78a2a4adbb6" providerId="Windows Live" clId="Web-{D1FCC550-0C1C-69F2-2D2C-E1C180380B2E}" dt="2025-05-15T12:02:09.840" v="232" actId="1076"/>
          <ac:spMkLst>
            <pc:docMk/>
            <pc:sldMk cId="4273896720" sldId="371"/>
            <ac:spMk id="9" creationId="{30C69CCB-901B-535C-00FD-F9F1742C3675}"/>
          </ac:spMkLst>
        </pc:spChg>
      </pc:sldChg>
      <pc:sldChg chg="addSp delSp modSp">
        <pc:chgData name="Elyas Arfaoui" userId="b68ce78a2a4adbb6" providerId="Windows Live" clId="Web-{D1FCC550-0C1C-69F2-2D2C-E1C180380B2E}" dt="2025-05-15T12:07:21.999" v="273" actId="20577"/>
        <pc:sldMkLst>
          <pc:docMk/>
          <pc:sldMk cId="977935072" sldId="380"/>
        </pc:sldMkLst>
        <pc:spChg chg="add mod">
          <ac:chgData name="Elyas Arfaoui" userId="b68ce78a2a4adbb6" providerId="Windows Live" clId="Web-{D1FCC550-0C1C-69F2-2D2C-E1C180380B2E}" dt="2025-05-15T12:06:58.716" v="261" actId="20577"/>
          <ac:spMkLst>
            <pc:docMk/>
            <pc:sldMk cId="977935072" sldId="380"/>
            <ac:spMk id="8" creationId="{7A37AB2C-AA5B-D13E-D1AC-D27DB148D19E}"/>
          </ac:spMkLst>
        </pc:spChg>
        <pc:spChg chg="add mod">
          <ac:chgData name="Elyas Arfaoui" userId="b68ce78a2a4adbb6" providerId="Windows Live" clId="Web-{D1FCC550-0C1C-69F2-2D2C-E1C180380B2E}" dt="2025-05-15T12:07:21.999" v="273" actId="20577"/>
          <ac:spMkLst>
            <pc:docMk/>
            <pc:sldMk cId="977935072" sldId="380"/>
            <ac:spMk id="9" creationId="{1231388E-4BDB-EA0D-4E8C-7C6D4868430F}"/>
          </ac:spMkLst>
        </pc:spChg>
        <pc:picChg chg="add mod">
          <ac:chgData name="Elyas Arfaoui" userId="b68ce78a2a4adbb6" providerId="Windows Live" clId="Web-{D1FCC550-0C1C-69F2-2D2C-E1C180380B2E}" dt="2025-05-15T11:48:18.337" v="24" actId="1076"/>
          <ac:picMkLst>
            <pc:docMk/>
            <pc:sldMk cId="977935072" sldId="380"/>
            <ac:picMk id="7" creationId="{90C086E8-22E4-1429-C414-97C1F00C1567}"/>
          </ac:picMkLst>
        </pc:picChg>
        <pc:picChg chg="add mod ord">
          <ac:chgData name="Elyas Arfaoui" userId="b68ce78a2a4adbb6" providerId="Windows Live" clId="Web-{D1FCC550-0C1C-69F2-2D2C-E1C180380B2E}" dt="2025-05-15T09:56:00.838" v="18" actId="1076"/>
          <ac:picMkLst>
            <pc:docMk/>
            <pc:sldMk cId="977935072" sldId="380"/>
            <ac:picMk id="11" creationId="{1C4D4896-5893-DF82-5C12-7CD61B6ED2B6}"/>
          </ac:picMkLst>
        </pc:picChg>
      </pc:sldChg>
    </pc:docChg>
  </pc:docChgLst>
  <pc:docChgLst>
    <pc:chgData name="sarah hadi" userId="93ee62a5e095bd60" providerId="Windows Live" clId="Web-{0A4593DB-47FE-F494-1397-593FAF407B6F}"/>
    <pc:docChg chg="addSld delSld modSld">
      <pc:chgData name="sarah hadi" userId="93ee62a5e095bd60" providerId="Windows Live" clId="Web-{0A4593DB-47FE-F494-1397-593FAF407B6F}" dt="2025-03-25T08:57:52.101" v="142"/>
      <pc:docMkLst>
        <pc:docMk/>
      </pc:docMkLst>
      <pc:sldChg chg="modSp">
        <pc:chgData name="sarah hadi" userId="93ee62a5e095bd60" providerId="Windows Live" clId="Web-{0A4593DB-47FE-F494-1397-593FAF407B6F}" dt="2025-03-25T07:22:06.349" v="20" actId="20577"/>
        <pc:sldMkLst>
          <pc:docMk/>
          <pc:sldMk cId="2764322103" sldId="285"/>
        </pc:sldMkLst>
      </pc:sldChg>
      <pc:sldChg chg="addSp delSp modSp">
        <pc:chgData name="sarah hadi" userId="93ee62a5e095bd60" providerId="Windows Live" clId="Web-{0A4593DB-47FE-F494-1397-593FAF407B6F}" dt="2025-03-25T07:33:53.856" v="116" actId="20577"/>
        <pc:sldMkLst>
          <pc:docMk/>
          <pc:sldMk cId="1800076033" sldId="292"/>
        </pc:sldMkLst>
      </pc:sldChg>
      <pc:sldChg chg="addSp modSp">
        <pc:chgData name="sarah hadi" userId="93ee62a5e095bd60" providerId="Windows Live" clId="Web-{0A4593DB-47FE-F494-1397-593FAF407B6F}" dt="2025-03-25T08:50:26.116" v="140" actId="1076"/>
        <pc:sldMkLst>
          <pc:docMk/>
          <pc:sldMk cId="30538623" sldId="293"/>
        </pc:sldMkLst>
      </pc:sldChg>
      <pc:sldChg chg="new del">
        <pc:chgData name="sarah hadi" userId="93ee62a5e095bd60" providerId="Windows Live" clId="Web-{0A4593DB-47FE-F494-1397-593FAF407B6F}" dt="2025-03-25T08:57:52.101" v="142"/>
        <pc:sldMkLst>
          <pc:docMk/>
          <pc:sldMk cId="1177661963" sldId="298"/>
        </pc:sldMkLst>
      </pc:sldChg>
    </pc:docChg>
  </pc:docChgLst>
  <pc:docChgLst>
    <pc:chgData name="Sofian Archambault" userId="db12d9d74e99a5d3" providerId="Windows Live" clId="Web-{1BD8CAD2-3441-B3E4-5D2C-7A6AF5449416}"/>
    <pc:docChg chg="modSld">
      <pc:chgData name="Sofian Archambault" userId="db12d9d74e99a5d3" providerId="Windows Live" clId="Web-{1BD8CAD2-3441-B3E4-5D2C-7A6AF5449416}" dt="2025-05-16T11:31:29.870" v="2" actId="1076"/>
      <pc:docMkLst>
        <pc:docMk/>
      </pc:docMkLst>
      <pc:sldChg chg="modSp">
        <pc:chgData name="Sofian Archambault" userId="db12d9d74e99a5d3" providerId="Windows Live" clId="Web-{1BD8CAD2-3441-B3E4-5D2C-7A6AF5449416}" dt="2025-05-16T11:31:29.870" v="2" actId="1076"/>
        <pc:sldMkLst>
          <pc:docMk/>
          <pc:sldMk cId="994995662" sldId="382"/>
        </pc:sldMkLst>
        <pc:picChg chg="mod">
          <ac:chgData name="Sofian Archambault" userId="db12d9d74e99a5d3" providerId="Windows Live" clId="Web-{1BD8CAD2-3441-B3E4-5D2C-7A6AF5449416}" dt="2025-05-16T11:31:29.870" v="2" actId="1076"/>
          <ac:picMkLst>
            <pc:docMk/>
            <pc:sldMk cId="994995662" sldId="382"/>
            <ac:picMk id="7" creationId="{618E29D3-AF4E-789D-191D-F8B208921954}"/>
          </ac:picMkLst>
        </pc:picChg>
      </pc:sldChg>
    </pc:docChg>
  </pc:docChgLst>
  <pc:docChgLst>
    <pc:chgData name="Sofian Archambault" userId="db12d9d74e99a5d3" providerId="Windows Live" clId="Web-{1279AD41-FE9F-DF24-21CF-E3685A6E7018}"/>
    <pc:docChg chg="modSld">
      <pc:chgData name="Sofian Archambault" userId="db12d9d74e99a5d3" providerId="Windows Live" clId="Web-{1279AD41-FE9F-DF24-21CF-E3685A6E7018}" dt="2025-05-16T11:34:24.312" v="8" actId="1076"/>
      <pc:docMkLst>
        <pc:docMk/>
      </pc:docMkLst>
      <pc:sldChg chg="addSp modSp">
        <pc:chgData name="Sofian Archambault" userId="db12d9d74e99a5d3" providerId="Windows Live" clId="Web-{1279AD41-FE9F-DF24-21CF-E3685A6E7018}" dt="2025-05-16T11:34:24.312" v="8" actId="1076"/>
        <pc:sldMkLst>
          <pc:docMk/>
          <pc:sldMk cId="994995662" sldId="382"/>
        </pc:sldMkLst>
        <pc:picChg chg="add mod">
          <ac:chgData name="Sofian Archambault" userId="db12d9d74e99a5d3" providerId="Windows Live" clId="Web-{1279AD41-FE9F-DF24-21CF-E3685A6E7018}" dt="2025-05-16T11:34:24.312" v="8" actId="1076"/>
          <ac:picMkLst>
            <pc:docMk/>
            <pc:sldMk cId="994995662" sldId="382"/>
            <ac:picMk id="3" creationId="{963C149A-D9AF-EB3A-8958-BC86706C82B4}"/>
          </ac:picMkLst>
        </pc:picChg>
        <pc:picChg chg="mod">
          <ac:chgData name="Sofian Archambault" userId="db12d9d74e99a5d3" providerId="Windows Live" clId="Web-{1279AD41-FE9F-DF24-21CF-E3685A6E7018}" dt="2025-05-16T11:34:23.421" v="7" actId="1076"/>
          <ac:picMkLst>
            <pc:docMk/>
            <pc:sldMk cId="994995662" sldId="382"/>
            <ac:picMk id="6" creationId="{7EF4754E-1E5A-5878-F887-870937D149DD}"/>
          </ac:picMkLst>
        </pc:picChg>
      </pc:sldChg>
    </pc:docChg>
  </pc:docChgLst>
  <pc:docChgLst>
    <pc:chgData name="Brice Gogué-Meunier" userId="0d14b2f8b916df3b" providerId="Windows Live" clId="Web-{BC3D6D99-9C18-5B7E-E60B-CFB5B0ABD250}"/>
    <pc:docChg chg="modSld">
      <pc:chgData name="Brice Gogué-Meunier" userId="0d14b2f8b916df3b" providerId="Windows Live" clId="Web-{BC3D6D99-9C18-5B7E-E60B-CFB5B0ABD250}" dt="2025-05-16T08:54:26.824" v="11"/>
      <pc:docMkLst>
        <pc:docMk/>
      </pc:docMkLst>
      <pc:sldChg chg="modSp">
        <pc:chgData name="Brice Gogué-Meunier" userId="0d14b2f8b916df3b" providerId="Windows Live" clId="Web-{BC3D6D99-9C18-5B7E-E60B-CFB5B0ABD250}" dt="2025-05-16T08:54:26.824" v="11"/>
        <pc:sldMkLst>
          <pc:docMk/>
          <pc:sldMk cId="360776931" sldId="302"/>
        </pc:sldMkLst>
        <pc:graphicFrameChg chg="mod modGraphic">
          <ac:chgData name="Brice Gogué-Meunier" userId="0d14b2f8b916df3b" providerId="Windows Live" clId="Web-{BC3D6D99-9C18-5B7E-E60B-CFB5B0ABD250}" dt="2025-05-16T08:54:26.824" v="11"/>
          <ac:graphicFrameMkLst>
            <pc:docMk/>
            <pc:sldMk cId="360776931" sldId="302"/>
            <ac:graphicFrameMk id="3" creationId="{99141AF1-5617-8081-4CAD-C37617A94D63}"/>
          </ac:graphicFrameMkLst>
        </pc:graphicFrameChg>
      </pc:sldChg>
    </pc:docChg>
  </pc:docChgLst>
  <pc:docChgLst>
    <pc:chgData name="Sacha LUTOFF" userId="a37079e7ccb5967d" providerId="LiveId" clId="{8A6FB503-8223-4277-9418-B87BAB7D0431}"/>
    <pc:docChg chg="undo custSel addSld delSld modSld sldOrd addSection delSection">
      <pc:chgData name="Sacha LUTOFF" userId="a37079e7ccb5967d" providerId="LiveId" clId="{8A6FB503-8223-4277-9418-B87BAB7D0431}" dt="2025-04-03T07:56:47.007" v="13695" actId="1076"/>
      <pc:docMkLst>
        <pc:docMk/>
      </pc:docMkLst>
      <pc:sldChg chg="modSp mod">
        <pc:chgData name="Sacha LUTOFF" userId="a37079e7ccb5967d" providerId="LiveId" clId="{8A6FB503-8223-4277-9418-B87BAB7D0431}" dt="2025-03-26T08:24:14.587" v="3383" actId="20577"/>
        <pc:sldMkLst>
          <pc:docMk/>
          <pc:sldMk cId="2363859236" sldId="256"/>
        </pc:sldMkLst>
        <pc:spChg chg="mod">
          <ac:chgData name="Sacha LUTOFF" userId="a37079e7ccb5967d" providerId="LiveId" clId="{8A6FB503-8223-4277-9418-B87BAB7D0431}" dt="2025-03-26T08:24:14.587" v="3383" actId="20577"/>
          <ac:spMkLst>
            <pc:docMk/>
            <pc:sldMk cId="2363859236" sldId="256"/>
            <ac:spMk id="2" creationId="{9C6FB3CA-553C-0615-1873-F3E621175011}"/>
          </ac:spMkLst>
        </pc:spChg>
        <pc:spChg chg="mod">
          <ac:chgData name="Sacha LUTOFF" userId="a37079e7ccb5967d" providerId="LiveId" clId="{8A6FB503-8223-4277-9418-B87BAB7D0431}" dt="2025-03-21T08:10:02.905" v="55" actId="1076"/>
          <ac:spMkLst>
            <pc:docMk/>
            <pc:sldMk cId="2363859236" sldId="256"/>
            <ac:spMk id="3" creationId="{B88EE7FD-438E-4F33-B42B-ADE9491BC307}"/>
          </ac:spMkLst>
        </pc:spChg>
      </pc:sldChg>
      <pc:sldChg chg="delSp modSp new mod">
        <pc:chgData name="Sacha LUTOFF" userId="a37079e7ccb5967d" providerId="LiveId" clId="{8A6FB503-8223-4277-9418-B87BAB7D0431}" dt="2025-03-26T08:25:57.537" v="3385" actId="207"/>
        <pc:sldMkLst>
          <pc:docMk/>
          <pc:sldMk cId="4235611116" sldId="257"/>
        </pc:sldMkLst>
        <pc:spChg chg="mod">
          <ac:chgData name="Sacha LUTOFF" userId="a37079e7ccb5967d" providerId="LiveId" clId="{8A6FB503-8223-4277-9418-B87BAB7D0431}" dt="2025-03-21T08:10:14.558" v="64" actId="20577"/>
          <ac:spMkLst>
            <pc:docMk/>
            <pc:sldMk cId="4235611116" sldId="257"/>
            <ac:spMk id="2" creationId="{73C15E7C-D312-4541-EF86-12C2577CE788}"/>
          </ac:spMkLst>
        </pc:spChg>
        <pc:spChg chg="mod">
          <ac:chgData name="Sacha LUTOFF" userId="a37079e7ccb5967d" providerId="LiveId" clId="{8A6FB503-8223-4277-9418-B87BAB7D0431}" dt="2025-03-26T08:25:57.537" v="3385" actId="207"/>
          <ac:spMkLst>
            <pc:docMk/>
            <pc:sldMk cId="4235611116" sldId="257"/>
            <ac:spMk id="3" creationId="{0B6D3142-068F-E926-767F-71E4569F40B4}"/>
          </ac:spMkLst>
        </pc:spChg>
        <pc:spChg chg="mod">
          <ac:chgData name="Sacha LUTOFF" userId="a37079e7ccb5967d" providerId="LiveId" clId="{8A6FB503-8223-4277-9418-B87BAB7D0431}" dt="2025-03-26T08:25:57.537" v="3385" actId="207"/>
          <ac:spMkLst>
            <pc:docMk/>
            <pc:sldMk cId="4235611116" sldId="257"/>
            <ac:spMk id="5" creationId="{182F7D70-EAF8-8B3F-DC8B-3C1A898ECDE8}"/>
          </ac:spMkLst>
        </pc:spChg>
        <pc:spChg chg="mod">
          <ac:chgData name="Sacha LUTOFF" userId="a37079e7ccb5967d" providerId="LiveId" clId="{8A6FB503-8223-4277-9418-B87BAB7D0431}" dt="2025-03-26T08:25:57.537" v="3385" actId="207"/>
          <ac:spMkLst>
            <pc:docMk/>
            <pc:sldMk cId="4235611116" sldId="257"/>
            <ac:spMk id="6" creationId="{6571E421-DA78-17B3-36D9-C9B4C7C6D1A8}"/>
          </ac:spMkLst>
        </pc:spChg>
        <pc:spChg chg="mod">
          <ac:chgData name="Sacha LUTOFF" userId="a37079e7ccb5967d" providerId="LiveId" clId="{8A6FB503-8223-4277-9418-B87BAB7D0431}" dt="2025-03-26T08:25:57.537" v="3385" actId="207"/>
          <ac:spMkLst>
            <pc:docMk/>
            <pc:sldMk cId="4235611116" sldId="257"/>
            <ac:spMk id="10" creationId="{C9F0C2C4-C722-3D1A-F00D-81EFCC8B1FC2}"/>
          </ac:spMkLst>
        </pc:spChg>
      </pc:sldChg>
      <pc:sldChg chg="addSp delSp modSp new del mod modNotesTx">
        <pc:chgData name="Sacha LUTOFF" userId="a37079e7ccb5967d" providerId="LiveId" clId="{8A6FB503-8223-4277-9418-B87BAB7D0431}" dt="2025-03-26T07:46:07.182" v="2948" actId="47"/>
        <pc:sldMkLst>
          <pc:docMk/>
          <pc:sldMk cId="2915928237" sldId="258"/>
        </pc:sldMkLst>
      </pc:sldChg>
      <pc:sldChg chg="add del">
        <pc:chgData name="Sacha LUTOFF" userId="a37079e7ccb5967d" providerId="LiveId" clId="{8A6FB503-8223-4277-9418-B87BAB7D0431}" dt="2025-03-21T08:10:57.452" v="93" actId="47"/>
        <pc:sldMkLst>
          <pc:docMk/>
          <pc:sldMk cId="1316728787" sldId="259"/>
        </pc:sldMkLst>
      </pc:sldChg>
      <pc:sldChg chg="modSp add del mod ord modClrScheme chgLayout">
        <pc:chgData name="Sacha LUTOFF" userId="a37079e7ccb5967d" providerId="LiveId" clId="{8A6FB503-8223-4277-9418-B87BAB7D0431}" dt="2025-03-26T07:46:09.256" v="2949" actId="47"/>
        <pc:sldMkLst>
          <pc:docMk/>
          <pc:sldMk cId="195940075" sldId="260"/>
        </pc:sldMkLst>
      </pc:sldChg>
      <pc:sldChg chg="modSp new del mod">
        <pc:chgData name="Sacha LUTOFF" userId="a37079e7ccb5967d" providerId="LiveId" clId="{8A6FB503-8223-4277-9418-B87BAB7D0431}" dt="2025-03-21T08:12:26.335" v="137" actId="47"/>
        <pc:sldMkLst>
          <pc:docMk/>
          <pc:sldMk cId="1165483120" sldId="261"/>
        </pc:sldMkLst>
      </pc:sldChg>
      <pc:sldChg chg="addSp modSp add mod modNotesTx">
        <pc:chgData name="Sacha LUTOFF" userId="a37079e7ccb5967d" providerId="LiveId" clId="{8A6FB503-8223-4277-9418-B87BAB7D0431}" dt="2025-04-02T13:02:53.263" v="10394" actId="1076"/>
        <pc:sldMkLst>
          <pc:docMk/>
          <pc:sldMk cId="1812776936" sldId="262"/>
        </pc:sldMkLst>
      </pc:sldChg>
      <pc:sldChg chg="modSp new del mod">
        <pc:chgData name="Sacha LUTOFF" userId="a37079e7ccb5967d" providerId="LiveId" clId="{8A6FB503-8223-4277-9418-B87BAB7D0431}" dt="2025-03-21T08:13:35.757" v="143" actId="47"/>
        <pc:sldMkLst>
          <pc:docMk/>
          <pc:sldMk cId="1067612930" sldId="263"/>
        </pc:sldMkLst>
      </pc:sldChg>
      <pc:sldChg chg="modSp add mod modNotesTx">
        <pc:chgData name="Sacha LUTOFF" userId="a37079e7ccb5967d" providerId="LiveId" clId="{8A6FB503-8223-4277-9418-B87BAB7D0431}" dt="2025-03-25T09:12:33.768" v="1853" actId="1076"/>
        <pc:sldMkLst>
          <pc:docMk/>
          <pc:sldMk cId="3294743337" sldId="265"/>
        </pc:sldMkLst>
      </pc:sldChg>
      <pc:sldChg chg="modSp add mod ord modClrScheme chgLayout modNotesTx">
        <pc:chgData name="Sacha LUTOFF" userId="a37079e7ccb5967d" providerId="LiveId" clId="{8A6FB503-8223-4277-9418-B87BAB7D0431}" dt="2025-03-25T09:12:58.465" v="1857" actId="1076"/>
        <pc:sldMkLst>
          <pc:docMk/>
          <pc:sldMk cId="1783221472" sldId="268"/>
        </pc:sldMkLst>
      </pc:sldChg>
      <pc:sldChg chg="modSp add mod modNotesTx">
        <pc:chgData name="Sacha LUTOFF" userId="a37079e7ccb5967d" providerId="LiveId" clId="{8A6FB503-8223-4277-9418-B87BAB7D0431}" dt="2025-03-26T08:55:51.101" v="4037" actId="20577"/>
        <pc:sldMkLst>
          <pc:docMk/>
          <pc:sldMk cId="2254911150" sldId="270"/>
        </pc:sldMkLst>
      </pc:sldChg>
      <pc:sldChg chg="addSp delSp modSp new mod modClrScheme chgLayout">
        <pc:chgData name="Sacha LUTOFF" userId="a37079e7ccb5967d" providerId="LiveId" clId="{8A6FB503-8223-4277-9418-B87BAB7D0431}" dt="2025-03-21T08:24:20.112" v="304" actId="20577"/>
        <pc:sldMkLst>
          <pc:docMk/>
          <pc:sldMk cId="93757964" sldId="271"/>
        </pc:sldMkLst>
      </pc:sldChg>
      <pc:sldChg chg="modSp new mod modNotesTx">
        <pc:chgData name="Sacha LUTOFF" userId="a37079e7ccb5967d" providerId="LiveId" clId="{8A6FB503-8223-4277-9418-B87BAB7D0431}" dt="2025-03-26T08:32:14.123" v="3777" actId="1076"/>
        <pc:sldMkLst>
          <pc:docMk/>
          <pc:sldMk cId="4101358579" sldId="272"/>
        </pc:sldMkLst>
      </pc:sldChg>
      <pc:sldChg chg="modSp new mod modNotesTx">
        <pc:chgData name="Sacha LUTOFF" userId="a37079e7ccb5967d" providerId="LiveId" clId="{8A6FB503-8223-4277-9418-B87BAB7D0431}" dt="2025-03-21T09:00:13.620" v="1361" actId="20577"/>
        <pc:sldMkLst>
          <pc:docMk/>
          <pc:sldMk cId="2535149947" sldId="273"/>
        </pc:sldMkLst>
      </pc:sldChg>
      <pc:sldChg chg="modSp new mod modNotesTx">
        <pc:chgData name="Sacha LUTOFF" userId="a37079e7ccb5967d" providerId="LiveId" clId="{8A6FB503-8223-4277-9418-B87BAB7D0431}" dt="2025-03-21T09:00:24.349" v="1378" actId="20577"/>
        <pc:sldMkLst>
          <pc:docMk/>
          <pc:sldMk cId="657334022" sldId="274"/>
        </pc:sldMkLst>
      </pc:sldChg>
      <pc:sldChg chg="addSp delSp modSp new mod modNotesTx">
        <pc:chgData name="Sacha LUTOFF" userId="a37079e7ccb5967d" providerId="LiveId" clId="{8A6FB503-8223-4277-9418-B87BAB7D0431}" dt="2025-03-26T08:48:10.599" v="3944" actId="478"/>
        <pc:sldMkLst>
          <pc:docMk/>
          <pc:sldMk cId="3611869455" sldId="275"/>
        </pc:sldMkLst>
      </pc:sldChg>
      <pc:sldChg chg="addSp delSp modSp new del mod modNotesTx">
        <pc:chgData name="Sacha LUTOFF" userId="a37079e7ccb5967d" providerId="LiveId" clId="{8A6FB503-8223-4277-9418-B87BAB7D0431}" dt="2025-04-01T15:11:36.043" v="9416" actId="47"/>
        <pc:sldMkLst>
          <pc:docMk/>
          <pc:sldMk cId="433035573" sldId="276"/>
        </pc:sldMkLst>
      </pc:sldChg>
      <pc:sldChg chg="addSp delSp modSp new mod ord modNotesTx">
        <pc:chgData name="Sacha LUTOFF" userId="a37079e7ccb5967d" providerId="LiveId" clId="{8A6FB503-8223-4277-9418-B87BAB7D0431}" dt="2025-04-02T17:28:19.760" v="10823" actId="1036"/>
        <pc:sldMkLst>
          <pc:docMk/>
          <pc:sldMk cId="800904250" sldId="277"/>
        </pc:sldMkLst>
      </pc:sldChg>
      <pc:sldChg chg="modSp add mod ord">
        <pc:chgData name="Sacha LUTOFF" userId="a37079e7ccb5967d" providerId="LiveId" clId="{8A6FB503-8223-4277-9418-B87BAB7D0431}" dt="2025-03-21T08:24:34.596" v="329" actId="20577"/>
        <pc:sldMkLst>
          <pc:docMk/>
          <pc:sldMk cId="362002222" sldId="278"/>
        </pc:sldMkLst>
      </pc:sldChg>
      <pc:sldChg chg="modSp add mod ord">
        <pc:chgData name="Sacha LUTOFF" userId="a37079e7ccb5967d" providerId="LiveId" clId="{8A6FB503-8223-4277-9418-B87BAB7D0431}" dt="2025-03-21T08:25:23.923" v="373"/>
        <pc:sldMkLst>
          <pc:docMk/>
          <pc:sldMk cId="1655012882" sldId="279"/>
        </pc:sldMkLst>
      </pc:sldChg>
      <pc:sldChg chg="addSp delSp modSp new mod modClrScheme chgLayout modNotesTx">
        <pc:chgData name="Sacha LUTOFF" userId="a37079e7ccb5967d" providerId="LiveId" clId="{8A6FB503-8223-4277-9418-B87BAB7D0431}" dt="2025-03-21T09:04:02.620" v="1596" actId="20577"/>
        <pc:sldMkLst>
          <pc:docMk/>
          <pc:sldMk cId="2939054367" sldId="280"/>
        </pc:sldMkLst>
      </pc:sldChg>
      <pc:sldChg chg="modSp add del mod">
        <pc:chgData name="Sacha LUTOFF" userId="a37079e7ccb5967d" providerId="LiveId" clId="{8A6FB503-8223-4277-9418-B87BAB7D0431}" dt="2025-03-21T08:26:28.427" v="406" actId="47"/>
        <pc:sldMkLst>
          <pc:docMk/>
          <pc:sldMk cId="482203368" sldId="281"/>
        </pc:sldMkLst>
      </pc:sldChg>
      <pc:sldChg chg="modSp add mod">
        <pc:chgData name="Sacha LUTOFF" userId="a37079e7ccb5967d" providerId="LiveId" clId="{8A6FB503-8223-4277-9418-B87BAB7D0431}" dt="2025-03-21T08:26:22.543" v="401" actId="20577"/>
        <pc:sldMkLst>
          <pc:docMk/>
          <pc:sldMk cId="3347303614" sldId="282"/>
        </pc:sldMkLst>
      </pc:sldChg>
      <pc:sldChg chg="modSp add mod">
        <pc:chgData name="Sacha LUTOFF" userId="a37079e7ccb5967d" providerId="LiveId" clId="{8A6FB503-8223-4277-9418-B87BAB7D0431}" dt="2025-03-21T08:26:26.219" v="405" actId="20577"/>
        <pc:sldMkLst>
          <pc:docMk/>
          <pc:sldMk cId="3242581762" sldId="283"/>
        </pc:sldMkLst>
      </pc:sldChg>
      <pc:sldChg chg="addSp delSp modSp new del mod modNotesTx">
        <pc:chgData name="Sacha LUTOFF" userId="a37079e7ccb5967d" providerId="LiveId" clId="{8A6FB503-8223-4277-9418-B87BAB7D0431}" dt="2025-04-01T12:56:02.045" v="8095" actId="47"/>
        <pc:sldMkLst>
          <pc:docMk/>
          <pc:sldMk cId="3774365607" sldId="284"/>
        </pc:sldMkLst>
      </pc:sldChg>
      <pc:sldChg chg="addSp delSp modSp new mod modClrScheme chgLayout modNotesTx">
        <pc:chgData name="Sacha LUTOFF" userId="a37079e7ccb5967d" providerId="LiveId" clId="{8A6FB503-8223-4277-9418-B87BAB7D0431}" dt="2025-03-26T08:28:10.589" v="3399" actId="5793"/>
        <pc:sldMkLst>
          <pc:docMk/>
          <pc:sldMk cId="2764322103" sldId="285"/>
        </pc:sldMkLst>
      </pc:sldChg>
      <pc:sldChg chg="modSp new mod ord modNotesTx">
        <pc:chgData name="Sacha LUTOFF" userId="a37079e7ccb5967d" providerId="LiveId" clId="{8A6FB503-8223-4277-9418-B87BAB7D0431}" dt="2025-03-21T09:01:04.718" v="1396" actId="20577"/>
        <pc:sldMkLst>
          <pc:docMk/>
          <pc:sldMk cId="3431720007" sldId="286"/>
        </pc:sldMkLst>
      </pc:sldChg>
      <pc:sldChg chg="modSp new mod modNotesTx">
        <pc:chgData name="Sacha LUTOFF" userId="a37079e7ccb5967d" providerId="LiveId" clId="{8A6FB503-8223-4277-9418-B87BAB7D0431}" dt="2025-03-21T09:03:50.086" v="1562" actId="20577"/>
        <pc:sldMkLst>
          <pc:docMk/>
          <pc:sldMk cId="3732292493" sldId="287"/>
        </pc:sldMkLst>
      </pc:sldChg>
      <pc:sldChg chg="addSp delSp modSp new mod modClrScheme chgLayout">
        <pc:chgData name="Sacha LUTOFF" userId="a37079e7ccb5967d" providerId="LiveId" clId="{8A6FB503-8223-4277-9418-B87BAB7D0431}" dt="2025-04-02T06:11:09.752" v="10276" actId="20577"/>
        <pc:sldMkLst>
          <pc:docMk/>
          <pc:sldMk cId="3162349410" sldId="288"/>
        </pc:sldMkLst>
      </pc:sldChg>
      <pc:sldChg chg="addSp delSp modSp new mod modClrScheme chgLayout modNotesTx">
        <pc:chgData name="Sacha LUTOFF" userId="a37079e7ccb5967d" providerId="LiveId" clId="{8A6FB503-8223-4277-9418-B87BAB7D0431}" dt="2025-04-03T07:42:49.984" v="13429" actId="21"/>
        <pc:sldMkLst>
          <pc:docMk/>
          <pc:sldMk cId="172212905" sldId="289"/>
        </pc:sldMkLst>
      </pc:sldChg>
      <pc:sldChg chg="modSp new mod modNotesTx">
        <pc:chgData name="Sacha LUTOFF" userId="a37079e7ccb5967d" providerId="LiveId" clId="{8A6FB503-8223-4277-9418-B87BAB7D0431}" dt="2025-04-03T07:09:53.204" v="12830" actId="20577"/>
        <pc:sldMkLst>
          <pc:docMk/>
          <pc:sldMk cId="2406975857" sldId="290"/>
        </pc:sldMkLst>
      </pc:sldChg>
      <pc:sldChg chg="modSp mod">
        <pc:chgData name="Sacha LUTOFF" userId="a37079e7ccb5967d" providerId="LiveId" clId="{8A6FB503-8223-4277-9418-B87BAB7D0431}" dt="2025-03-26T08:56:15.797" v="4039" actId="20577"/>
        <pc:sldMkLst>
          <pc:docMk/>
          <pc:sldMk cId="3026982253" sldId="291"/>
        </pc:sldMkLst>
      </pc:sldChg>
      <pc:sldChg chg="modSp mod">
        <pc:chgData name="Sacha LUTOFF" userId="a37079e7ccb5967d" providerId="LiveId" clId="{8A6FB503-8223-4277-9418-B87BAB7D0431}" dt="2025-03-26T08:41:15.439" v="3867" actId="1076"/>
        <pc:sldMkLst>
          <pc:docMk/>
          <pc:sldMk cId="1686505066" sldId="294"/>
        </pc:sldMkLst>
      </pc:sldChg>
      <pc:sldChg chg="addSp modSp mod">
        <pc:chgData name="Sacha LUTOFF" userId="a37079e7ccb5967d" providerId="LiveId" clId="{8A6FB503-8223-4277-9418-B87BAB7D0431}" dt="2025-03-25T09:03:20.560" v="1689" actId="1076"/>
        <pc:sldMkLst>
          <pc:docMk/>
          <pc:sldMk cId="3162718394" sldId="295"/>
        </pc:sldMkLst>
      </pc:sldChg>
      <pc:sldChg chg="addSp delSp modSp mod">
        <pc:chgData name="Sacha LUTOFF" userId="a37079e7ccb5967d" providerId="LiveId" clId="{8A6FB503-8223-4277-9418-B87BAB7D0431}" dt="2025-03-26T08:34:43.889" v="3834" actId="732"/>
        <pc:sldMkLst>
          <pc:docMk/>
          <pc:sldMk cId="3470344775" sldId="296"/>
        </pc:sldMkLst>
      </pc:sldChg>
      <pc:sldChg chg="modSp mod">
        <pc:chgData name="Sacha LUTOFF" userId="a37079e7ccb5967d" providerId="LiveId" clId="{8A6FB503-8223-4277-9418-B87BAB7D0431}" dt="2025-03-26T08:36:16.554" v="3844" actId="1076"/>
        <pc:sldMkLst>
          <pc:docMk/>
          <pc:sldMk cId="2221938611" sldId="297"/>
        </pc:sldMkLst>
      </pc:sldChg>
      <pc:sldChg chg="addSp delSp modSp new mod modClrScheme modAnim chgLayout">
        <pc:chgData name="Sacha LUTOFF" userId="a37079e7ccb5967d" providerId="LiveId" clId="{8A6FB503-8223-4277-9418-B87BAB7D0431}" dt="2025-04-02T17:18:23.532" v="10814" actId="1076"/>
        <pc:sldMkLst>
          <pc:docMk/>
          <pc:sldMk cId="1752970918" sldId="298"/>
        </pc:sldMkLst>
      </pc:sldChg>
      <pc:sldChg chg="modSp mod">
        <pc:chgData name="Sacha LUTOFF" userId="a37079e7ccb5967d" providerId="LiveId" clId="{8A6FB503-8223-4277-9418-B87BAB7D0431}" dt="2025-04-01T11:45:29.650" v="7659" actId="13926"/>
        <pc:sldMkLst>
          <pc:docMk/>
          <pc:sldMk cId="1950941612" sldId="299"/>
        </pc:sldMkLst>
      </pc:sldChg>
      <pc:sldChg chg="addSp delSp modSp new mod modNotesTx">
        <pc:chgData name="Sacha LUTOFF" userId="a37079e7ccb5967d" providerId="LiveId" clId="{8A6FB503-8223-4277-9418-B87BAB7D0431}" dt="2025-04-03T06:13:46.942" v="11614" actId="20577"/>
        <pc:sldMkLst>
          <pc:docMk/>
          <pc:sldMk cId="3060346291" sldId="300"/>
        </pc:sldMkLst>
      </pc:sldChg>
      <pc:sldChg chg="addSp delSp modSp new mod ord modClrScheme chgLayout">
        <pc:chgData name="Sacha LUTOFF" userId="a37079e7ccb5967d" providerId="LiveId" clId="{8A6FB503-8223-4277-9418-B87BAB7D0431}" dt="2025-03-26T08:31:31.174" v="3769" actId="20577"/>
        <pc:sldMkLst>
          <pc:docMk/>
          <pc:sldMk cId="2713301952" sldId="301"/>
        </pc:sldMkLst>
      </pc:sldChg>
      <pc:sldChg chg="addSp delSp modSp new mod ord">
        <pc:chgData name="Sacha LUTOFF" userId="a37079e7ccb5967d" providerId="LiveId" clId="{8A6FB503-8223-4277-9418-B87BAB7D0431}" dt="2025-04-01T10:18:31.022" v="7276" actId="13926"/>
        <pc:sldMkLst>
          <pc:docMk/>
          <pc:sldMk cId="360776931" sldId="302"/>
        </pc:sldMkLst>
      </pc:sldChg>
      <pc:sldChg chg="modSp new mod modNotesTx">
        <pc:chgData name="Sacha LUTOFF" userId="a37079e7ccb5967d" providerId="LiveId" clId="{8A6FB503-8223-4277-9418-B87BAB7D0431}" dt="2025-04-01T11:45:23.835" v="7658" actId="20577"/>
        <pc:sldMkLst>
          <pc:docMk/>
          <pc:sldMk cId="1527331418" sldId="303"/>
        </pc:sldMkLst>
      </pc:sldChg>
      <pc:sldChg chg="delSp modSp mod modClrScheme chgLayout">
        <pc:chgData name="Sacha LUTOFF" userId="a37079e7ccb5967d" providerId="LiveId" clId="{8A6FB503-8223-4277-9418-B87BAB7D0431}" dt="2025-04-01T07:25:48.797" v="4161" actId="14100"/>
        <pc:sldMkLst>
          <pc:docMk/>
          <pc:sldMk cId="2508917314" sldId="304"/>
        </pc:sldMkLst>
      </pc:sldChg>
      <pc:sldChg chg="addSp delSp modSp new mod">
        <pc:chgData name="Sacha LUTOFF" userId="a37079e7ccb5967d" providerId="LiveId" clId="{8A6FB503-8223-4277-9418-B87BAB7D0431}" dt="2025-04-03T06:50:01.610" v="12016" actId="20577"/>
        <pc:sldMkLst>
          <pc:docMk/>
          <pc:sldMk cId="2548299564" sldId="305"/>
        </pc:sldMkLst>
      </pc:sldChg>
      <pc:sldChg chg="addSp delSp modSp add mod">
        <pc:chgData name="Sacha LUTOFF" userId="a37079e7ccb5967d" providerId="LiveId" clId="{8A6FB503-8223-4277-9418-B87BAB7D0431}" dt="2025-04-01T10:18:27.743" v="7275" actId="13926"/>
        <pc:sldMkLst>
          <pc:docMk/>
          <pc:sldMk cId="1665926858" sldId="306"/>
        </pc:sldMkLst>
      </pc:sldChg>
      <pc:sldChg chg="new del">
        <pc:chgData name="Sacha LUTOFF" userId="a37079e7ccb5967d" providerId="LiveId" clId="{8A6FB503-8223-4277-9418-B87BAB7D0431}" dt="2025-04-01T08:37:25.073" v="4824" actId="47"/>
        <pc:sldMkLst>
          <pc:docMk/>
          <pc:sldMk cId="2533969161" sldId="307"/>
        </pc:sldMkLst>
      </pc:sldChg>
      <pc:sldChg chg="delSp modSp add mod">
        <pc:chgData name="Sacha LUTOFF" userId="a37079e7ccb5967d" providerId="LiveId" clId="{8A6FB503-8223-4277-9418-B87BAB7D0431}" dt="2025-04-01T10:18:36.068" v="7277" actId="13926"/>
        <pc:sldMkLst>
          <pc:docMk/>
          <pc:sldMk cId="656306890" sldId="308"/>
        </pc:sldMkLst>
      </pc:sldChg>
      <pc:sldChg chg="addSp delSp modSp new del mod">
        <pc:chgData name="Sacha LUTOFF" userId="a37079e7ccb5967d" providerId="LiveId" clId="{8A6FB503-8223-4277-9418-B87BAB7D0431}" dt="2025-04-02T06:15:40.607" v="10364" actId="47"/>
        <pc:sldMkLst>
          <pc:docMk/>
          <pc:sldMk cId="131530984" sldId="309"/>
        </pc:sldMkLst>
      </pc:sldChg>
      <pc:sldChg chg="delSp modSp new del mod">
        <pc:chgData name="Sacha LUTOFF" userId="a37079e7ccb5967d" providerId="LiveId" clId="{8A6FB503-8223-4277-9418-B87BAB7D0431}" dt="2025-04-01T10:21:35.521" v="7279" actId="47"/>
        <pc:sldMkLst>
          <pc:docMk/>
          <pc:sldMk cId="2205231843" sldId="310"/>
        </pc:sldMkLst>
      </pc:sldChg>
      <pc:sldChg chg="addSp delSp modSp add mod">
        <pc:chgData name="Sacha LUTOFF" userId="a37079e7ccb5967d" providerId="LiveId" clId="{8A6FB503-8223-4277-9418-B87BAB7D0431}" dt="2025-04-02T06:38:25.930" v="10373" actId="33524"/>
        <pc:sldMkLst>
          <pc:docMk/>
          <pc:sldMk cId="1553451025" sldId="311"/>
        </pc:sldMkLst>
      </pc:sldChg>
      <pc:sldChg chg="addSp delSp modSp new mod modNotesTx">
        <pc:chgData name="Sacha LUTOFF" userId="a37079e7ccb5967d" providerId="LiveId" clId="{8A6FB503-8223-4277-9418-B87BAB7D0431}" dt="2025-04-03T06:13:38.211" v="11593"/>
        <pc:sldMkLst>
          <pc:docMk/>
          <pc:sldMk cId="2431434356" sldId="312"/>
        </pc:sldMkLst>
      </pc:sldChg>
      <pc:sldChg chg="addSp delSp modSp new del mod modNotesTx">
        <pc:chgData name="Sacha LUTOFF" userId="a37079e7ccb5967d" providerId="LiveId" clId="{8A6FB503-8223-4277-9418-B87BAB7D0431}" dt="2025-04-03T06:25:30.641" v="11625" actId="47"/>
        <pc:sldMkLst>
          <pc:docMk/>
          <pc:sldMk cId="4196623824" sldId="313"/>
        </pc:sldMkLst>
      </pc:sldChg>
      <pc:sldChg chg="del">
        <pc:chgData name="Sacha LUTOFF" userId="a37079e7ccb5967d" providerId="LiveId" clId="{8A6FB503-8223-4277-9418-B87BAB7D0431}" dt="2025-04-01T13:53:40.827" v="8708" actId="47"/>
        <pc:sldMkLst>
          <pc:docMk/>
          <pc:sldMk cId="3323328206" sldId="315"/>
        </pc:sldMkLst>
      </pc:sldChg>
      <pc:sldChg chg="addSp delSp modSp new mod modNotesTx">
        <pc:chgData name="Sacha LUTOFF" userId="a37079e7ccb5967d" providerId="LiveId" clId="{8A6FB503-8223-4277-9418-B87BAB7D0431}" dt="2025-04-03T06:19:36.650" v="11622" actId="20577"/>
        <pc:sldMkLst>
          <pc:docMk/>
          <pc:sldMk cId="2522812354" sldId="316"/>
        </pc:sldMkLst>
      </pc:sldChg>
      <pc:sldChg chg="addSp delSp modSp new mod modNotesTx">
        <pc:chgData name="Sacha LUTOFF" userId="a37079e7ccb5967d" providerId="LiveId" clId="{8A6FB503-8223-4277-9418-B87BAB7D0431}" dt="2025-04-03T06:10:39.813" v="11281"/>
        <pc:sldMkLst>
          <pc:docMk/>
          <pc:sldMk cId="3501642671" sldId="318"/>
        </pc:sldMkLst>
      </pc:sldChg>
      <pc:sldChg chg="addSp delSp modSp add mod ord modNotesTx">
        <pc:chgData name="Sacha LUTOFF" userId="a37079e7ccb5967d" providerId="LiveId" clId="{8A6FB503-8223-4277-9418-B87BAB7D0431}" dt="2025-04-03T06:10:32.517" v="11274" actId="20577"/>
        <pc:sldMkLst>
          <pc:docMk/>
          <pc:sldMk cId="2655204899" sldId="319"/>
        </pc:sldMkLst>
      </pc:sldChg>
      <pc:sldChg chg="addSp delSp modSp add mod ord modNotesTx">
        <pc:chgData name="Sacha LUTOFF" userId="a37079e7ccb5967d" providerId="LiveId" clId="{8A6FB503-8223-4277-9418-B87BAB7D0431}" dt="2025-04-03T06:10:38.589" v="11280"/>
        <pc:sldMkLst>
          <pc:docMk/>
          <pc:sldMk cId="2763924664" sldId="320"/>
        </pc:sldMkLst>
      </pc:sldChg>
      <pc:sldChg chg="addSp delSp modSp new mod modNotesTx">
        <pc:chgData name="Sacha LUTOFF" userId="a37079e7ccb5967d" providerId="LiveId" clId="{8A6FB503-8223-4277-9418-B87BAB7D0431}" dt="2025-04-03T06:20:18.585" v="11624" actId="20577"/>
        <pc:sldMkLst>
          <pc:docMk/>
          <pc:sldMk cId="654527948" sldId="321"/>
        </pc:sldMkLst>
      </pc:sldChg>
      <pc:sldChg chg="addSp delSp modSp new del mod ord">
        <pc:chgData name="Sacha LUTOFF" userId="a37079e7ccb5967d" providerId="LiveId" clId="{8A6FB503-8223-4277-9418-B87BAB7D0431}" dt="2025-04-01T13:23:50.974" v="8331" actId="47"/>
        <pc:sldMkLst>
          <pc:docMk/>
          <pc:sldMk cId="1666212527" sldId="322"/>
        </pc:sldMkLst>
      </pc:sldChg>
      <pc:sldChg chg="modSp new del mod">
        <pc:chgData name="Sacha LUTOFF" userId="a37079e7ccb5967d" providerId="LiveId" clId="{8A6FB503-8223-4277-9418-B87BAB7D0431}" dt="2025-04-01T12:44:02.590" v="8000" actId="47"/>
        <pc:sldMkLst>
          <pc:docMk/>
          <pc:sldMk cId="3743331745" sldId="323"/>
        </pc:sldMkLst>
      </pc:sldChg>
      <pc:sldChg chg="add del">
        <pc:chgData name="Sacha LUTOFF" userId="a37079e7ccb5967d" providerId="LiveId" clId="{8A6FB503-8223-4277-9418-B87BAB7D0431}" dt="2025-04-01T12:43:47.037" v="7996"/>
        <pc:sldMkLst>
          <pc:docMk/>
          <pc:sldMk cId="611864558" sldId="324"/>
        </pc:sldMkLst>
      </pc:sldChg>
      <pc:sldChg chg="addSp modSp add mod modNotesTx">
        <pc:chgData name="Sacha LUTOFF" userId="a37079e7ccb5967d" providerId="LiveId" clId="{8A6FB503-8223-4277-9418-B87BAB7D0431}" dt="2025-04-03T06:10:35.424" v="11279" actId="20577"/>
        <pc:sldMkLst>
          <pc:docMk/>
          <pc:sldMk cId="3338303755" sldId="324"/>
        </pc:sldMkLst>
      </pc:sldChg>
      <pc:sldChg chg="addSp delSp modSp new mod ord modNotesTx">
        <pc:chgData name="Sacha LUTOFF" userId="a37079e7ccb5967d" providerId="LiveId" clId="{8A6FB503-8223-4277-9418-B87BAB7D0431}" dt="2025-04-03T06:10:50.909" v="11288"/>
        <pc:sldMkLst>
          <pc:docMk/>
          <pc:sldMk cId="3979805233" sldId="325"/>
        </pc:sldMkLst>
      </pc:sldChg>
      <pc:sldChg chg="modSp add del mod">
        <pc:chgData name="Sacha LUTOFF" userId="a37079e7ccb5967d" providerId="LiveId" clId="{8A6FB503-8223-4277-9418-B87BAB7D0431}" dt="2025-04-01T15:05:15.940" v="9281" actId="47"/>
        <pc:sldMkLst>
          <pc:docMk/>
          <pc:sldMk cId="4077328472" sldId="326"/>
        </pc:sldMkLst>
      </pc:sldChg>
      <pc:sldChg chg="modSp add del mod">
        <pc:chgData name="Sacha LUTOFF" userId="a37079e7ccb5967d" providerId="LiveId" clId="{8A6FB503-8223-4277-9418-B87BAB7D0431}" dt="2025-04-01T15:05:17.504" v="9282" actId="47"/>
        <pc:sldMkLst>
          <pc:docMk/>
          <pc:sldMk cId="2979696032" sldId="327"/>
        </pc:sldMkLst>
      </pc:sldChg>
      <pc:sldChg chg="addSp delSp modSp new mod modAnim modNotesTx">
        <pc:chgData name="Sacha LUTOFF" userId="a37079e7ccb5967d" providerId="LiveId" clId="{8A6FB503-8223-4277-9418-B87BAB7D0431}" dt="2025-04-03T06:10:54.313" v="11291"/>
        <pc:sldMkLst>
          <pc:docMk/>
          <pc:sldMk cId="4040826943" sldId="328"/>
        </pc:sldMkLst>
      </pc:sldChg>
      <pc:sldChg chg="modSp add del mod">
        <pc:chgData name="Sacha LUTOFF" userId="a37079e7ccb5967d" providerId="LiveId" clId="{8A6FB503-8223-4277-9418-B87BAB7D0431}" dt="2025-04-01T15:06:04.544" v="9322" actId="47"/>
        <pc:sldMkLst>
          <pc:docMk/>
          <pc:sldMk cId="523535191" sldId="329"/>
        </pc:sldMkLst>
      </pc:sldChg>
      <pc:sldChg chg="modSp add del mod">
        <pc:chgData name="Sacha LUTOFF" userId="a37079e7ccb5967d" providerId="LiveId" clId="{8A6FB503-8223-4277-9418-B87BAB7D0431}" dt="2025-04-01T15:06:05.294" v="9323" actId="47"/>
        <pc:sldMkLst>
          <pc:docMk/>
          <pc:sldMk cId="95293318" sldId="330"/>
        </pc:sldMkLst>
      </pc:sldChg>
      <pc:sldChg chg="modSp add del mod">
        <pc:chgData name="Sacha LUTOFF" userId="a37079e7ccb5967d" providerId="LiveId" clId="{8A6FB503-8223-4277-9418-B87BAB7D0431}" dt="2025-04-01T15:06:05.945" v="9324" actId="47"/>
        <pc:sldMkLst>
          <pc:docMk/>
          <pc:sldMk cId="2992863971" sldId="331"/>
        </pc:sldMkLst>
      </pc:sldChg>
      <pc:sldChg chg="modSp add del mod">
        <pc:chgData name="Sacha LUTOFF" userId="a37079e7ccb5967d" providerId="LiveId" clId="{8A6FB503-8223-4277-9418-B87BAB7D0431}" dt="2025-04-01T15:22:52.390" v="9853" actId="47"/>
        <pc:sldMkLst>
          <pc:docMk/>
          <pc:sldMk cId="2073849981" sldId="332"/>
        </pc:sldMkLst>
      </pc:sldChg>
      <pc:sldChg chg="modSp add del mod">
        <pc:chgData name="Sacha LUTOFF" userId="a37079e7ccb5967d" providerId="LiveId" clId="{8A6FB503-8223-4277-9418-B87BAB7D0431}" dt="2025-04-01T15:22:53.139" v="9854" actId="47"/>
        <pc:sldMkLst>
          <pc:docMk/>
          <pc:sldMk cId="880043084" sldId="333"/>
        </pc:sldMkLst>
      </pc:sldChg>
      <pc:sldChg chg="addSp delSp modSp add del mod">
        <pc:chgData name="Sacha LUTOFF" userId="a37079e7ccb5967d" providerId="LiveId" clId="{8A6FB503-8223-4277-9418-B87BAB7D0431}" dt="2025-04-01T15:22:53.734" v="9855" actId="47"/>
        <pc:sldMkLst>
          <pc:docMk/>
          <pc:sldMk cId="205563977" sldId="334"/>
        </pc:sldMkLst>
      </pc:sldChg>
      <pc:sldChg chg="addSp modSp new mod modNotesTx">
        <pc:chgData name="Sacha LUTOFF" userId="a37079e7ccb5967d" providerId="LiveId" clId="{8A6FB503-8223-4277-9418-B87BAB7D0431}" dt="2025-04-03T06:10:46.455" v="11285"/>
        <pc:sldMkLst>
          <pc:docMk/>
          <pc:sldMk cId="2260082434" sldId="335"/>
        </pc:sldMkLst>
      </pc:sldChg>
      <pc:sldChg chg="addSp delSp modSp add del mod modShow modNotesTx">
        <pc:chgData name="Sacha LUTOFF" userId="a37079e7ccb5967d" providerId="LiveId" clId="{8A6FB503-8223-4277-9418-B87BAB7D0431}" dt="2025-04-03T06:19:17.385" v="11617" actId="729"/>
        <pc:sldMkLst>
          <pc:docMk/>
          <pc:sldMk cId="3167569593" sldId="336"/>
        </pc:sldMkLst>
      </pc:sldChg>
      <pc:sldChg chg="addSp delSp modSp add del mod modShow modNotesTx">
        <pc:chgData name="Sacha LUTOFF" userId="a37079e7ccb5967d" providerId="LiveId" clId="{8A6FB503-8223-4277-9418-B87BAB7D0431}" dt="2025-04-03T06:19:17.385" v="11617" actId="729"/>
        <pc:sldMkLst>
          <pc:docMk/>
          <pc:sldMk cId="49319955" sldId="337"/>
        </pc:sldMkLst>
      </pc:sldChg>
      <pc:sldChg chg="addSp delSp modSp add mod modNotesTx">
        <pc:chgData name="Sacha LUTOFF" userId="a37079e7ccb5967d" providerId="LiveId" clId="{8A6FB503-8223-4277-9418-B87BAB7D0431}" dt="2025-04-03T06:10:49.578" v="11287"/>
        <pc:sldMkLst>
          <pc:docMk/>
          <pc:sldMk cId="2662341090" sldId="338"/>
        </pc:sldMkLst>
      </pc:sldChg>
      <pc:sldChg chg="addSp delSp modSp add mod modNotesTx">
        <pc:chgData name="Sacha LUTOFF" userId="a37079e7ccb5967d" providerId="LiveId" clId="{8A6FB503-8223-4277-9418-B87BAB7D0431}" dt="2025-04-03T06:10:48.180" v="11286" actId="20577"/>
        <pc:sldMkLst>
          <pc:docMk/>
          <pc:sldMk cId="4249167455" sldId="339"/>
        </pc:sldMkLst>
      </pc:sldChg>
      <pc:sldChg chg="addSp delSp modSp add del mod">
        <pc:chgData name="Sacha LUTOFF" userId="a37079e7ccb5967d" providerId="LiveId" clId="{8A6FB503-8223-4277-9418-B87BAB7D0431}" dt="2025-04-02T13:06:24.497" v="10499" actId="47"/>
        <pc:sldMkLst>
          <pc:docMk/>
          <pc:sldMk cId="389352620" sldId="340"/>
        </pc:sldMkLst>
      </pc:sldChg>
      <pc:sldChg chg="addSp delSp modSp add mod ord">
        <pc:chgData name="Sacha LUTOFF" userId="a37079e7ccb5967d" providerId="LiveId" clId="{8A6FB503-8223-4277-9418-B87BAB7D0431}" dt="2025-04-02T06:38:18.143" v="10372" actId="33524"/>
        <pc:sldMkLst>
          <pc:docMk/>
          <pc:sldMk cId="3292589621" sldId="341"/>
        </pc:sldMkLst>
      </pc:sldChg>
      <pc:sldChg chg="addSp modSp new mod">
        <pc:chgData name="Sacha LUTOFF" userId="a37079e7ccb5967d" providerId="LiveId" clId="{8A6FB503-8223-4277-9418-B87BAB7D0431}" dt="2025-04-03T07:21:34.749" v="13422" actId="1076"/>
        <pc:sldMkLst>
          <pc:docMk/>
          <pc:sldMk cId="3419416514" sldId="348"/>
        </pc:sldMkLst>
      </pc:sldChg>
      <pc:sldChg chg="addSp delSp modSp add mod">
        <pc:chgData name="Sacha LUTOFF" userId="a37079e7ccb5967d" providerId="LiveId" clId="{8A6FB503-8223-4277-9418-B87BAB7D0431}" dt="2025-04-03T06:40:47.901" v="11930" actId="1076"/>
        <pc:sldMkLst>
          <pc:docMk/>
          <pc:sldMk cId="1829006816" sldId="351"/>
        </pc:sldMkLst>
      </pc:sldChg>
      <pc:sldChg chg="addSp delSp modSp add mod">
        <pc:chgData name="Sacha LUTOFF" userId="a37079e7ccb5967d" providerId="LiveId" clId="{8A6FB503-8223-4277-9418-B87BAB7D0431}" dt="2025-04-03T06:55:09.579" v="12102"/>
        <pc:sldMkLst>
          <pc:docMk/>
          <pc:sldMk cId="2866505291" sldId="352"/>
        </pc:sldMkLst>
      </pc:sldChg>
      <pc:sldChg chg="addSp delSp modSp add mod">
        <pc:chgData name="Sacha LUTOFF" userId="a37079e7ccb5967d" providerId="LiveId" clId="{8A6FB503-8223-4277-9418-B87BAB7D0431}" dt="2025-04-03T07:56:47.007" v="13695" actId="1076"/>
        <pc:sldMkLst>
          <pc:docMk/>
          <pc:sldMk cId="4171425721" sldId="356"/>
        </pc:sldMkLst>
      </pc:sldChg>
      <pc:sldChg chg="modSp mod">
        <pc:chgData name="Sacha LUTOFF" userId="a37079e7ccb5967d" providerId="LiveId" clId="{8A6FB503-8223-4277-9418-B87BAB7D0431}" dt="2025-04-03T07:20:45.841" v="13421" actId="122"/>
        <pc:sldMkLst>
          <pc:docMk/>
          <pc:sldMk cId="134858856" sldId="357"/>
        </pc:sldMkLst>
      </pc:sldChg>
      <pc:sldChg chg="modSp add del mod">
        <pc:chgData name="Sacha LUTOFF" userId="a37079e7ccb5967d" providerId="LiveId" clId="{8A6FB503-8223-4277-9418-B87BAB7D0431}" dt="2025-04-03T07:03:31.245" v="12174" actId="47"/>
        <pc:sldMkLst>
          <pc:docMk/>
          <pc:sldMk cId="3056808620" sldId="357"/>
        </pc:sldMkLst>
      </pc:sldChg>
    </pc:docChg>
  </pc:docChgLst>
  <pc:docChgLst>
    <pc:chgData name="Sofian Archambault" userId="db12d9d74e99a5d3" providerId="Windows Live" clId="Web-{DD0C3D10-7D2C-D3A5-9F45-0142FE93E9DF}"/>
    <pc:docChg chg="modSld">
      <pc:chgData name="Sofian Archambault" userId="db12d9d74e99a5d3" providerId="Windows Live" clId="Web-{DD0C3D10-7D2C-D3A5-9F45-0142FE93E9DF}" dt="2025-05-15T09:40:38.270" v="79"/>
      <pc:docMkLst>
        <pc:docMk/>
      </pc:docMkLst>
      <pc:sldChg chg="addSp delSp modSp">
        <pc:chgData name="Sofian Archambault" userId="db12d9d74e99a5d3" providerId="Windows Live" clId="Web-{DD0C3D10-7D2C-D3A5-9F45-0142FE93E9DF}" dt="2025-05-15T09:40:38.270" v="79"/>
        <pc:sldMkLst>
          <pc:docMk/>
          <pc:sldMk cId="3321362229" sldId="375"/>
        </pc:sldMkLst>
        <pc:spChg chg="mod">
          <ac:chgData name="Sofian Archambault" userId="db12d9d74e99a5d3" providerId="Windows Live" clId="Web-{DD0C3D10-7D2C-D3A5-9F45-0142FE93E9DF}" dt="2025-05-15T09:36:58.345" v="62" actId="20577"/>
          <ac:spMkLst>
            <pc:docMk/>
            <pc:sldMk cId="3321362229" sldId="375"/>
            <ac:spMk id="3" creationId="{49D15A5F-39A2-9829-1D70-081807BA0FA9}"/>
          </ac:spMkLst>
        </pc:spChg>
        <pc:picChg chg="add mod">
          <ac:chgData name="Sofian Archambault" userId="db12d9d74e99a5d3" providerId="Windows Live" clId="Web-{DD0C3D10-7D2C-D3A5-9F45-0142FE93E9DF}" dt="2025-05-15T09:38:12.502" v="73" actId="1076"/>
          <ac:picMkLst>
            <pc:docMk/>
            <pc:sldMk cId="3321362229" sldId="375"/>
            <ac:picMk id="2" creationId="{3F55B2A6-B7C1-DEF0-88A4-45C2347A3102}"/>
          </ac:picMkLst>
        </pc:picChg>
        <pc:picChg chg="add mod">
          <ac:chgData name="Sofian Archambault" userId="db12d9d74e99a5d3" providerId="Windows Live" clId="Web-{DD0C3D10-7D2C-D3A5-9F45-0142FE93E9DF}" dt="2025-05-15T09:39:01.722" v="78" actId="1076"/>
          <ac:picMkLst>
            <pc:docMk/>
            <pc:sldMk cId="3321362229" sldId="375"/>
            <ac:picMk id="7" creationId="{003BACE4-7E0A-9E19-1A8D-4400A7930165}"/>
          </ac:picMkLst>
        </pc:picChg>
      </pc:sldChg>
    </pc:docChg>
  </pc:docChgLst>
  <pc:docChgLst>
    <pc:chgData name="Elyas Arfaoui" userId="b68ce78a2a4adbb6" providerId="Windows Live" clId="Web-{D7306FBD-5FA7-FD96-6CDB-4BD806C2CF64}"/>
    <pc:docChg chg="modSld">
      <pc:chgData name="Elyas Arfaoui" userId="b68ce78a2a4adbb6" providerId="Windows Live" clId="Web-{D7306FBD-5FA7-FD96-6CDB-4BD806C2CF64}" dt="2025-05-15T12:41:31.685" v="51" actId="1076"/>
      <pc:docMkLst>
        <pc:docMk/>
      </pc:docMkLst>
      <pc:sldChg chg="addSp delSp modSp">
        <pc:chgData name="Elyas Arfaoui" userId="b68ce78a2a4adbb6" providerId="Windows Live" clId="Web-{D7306FBD-5FA7-FD96-6CDB-4BD806C2CF64}" dt="2025-05-15T12:28:47.961" v="29" actId="14100"/>
        <pc:sldMkLst>
          <pc:docMk/>
          <pc:sldMk cId="3821479123" sldId="367"/>
        </pc:sldMkLst>
        <pc:picChg chg="add mod">
          <ac:chgData name="Elyas Arfaoui" userId="b68ce78a2a4adbb6" providerId="Windows Live" clId="Web-{D7306FBD-5FA7-FD96-6CDB-4BD806C2CF64}" dt="2025-05-15T12:28:47.961" v="29" actId="14100"/>
          <ac:picMkLst>
            <pc:docMk/>
            <pc:sldMk cId="3821479123" sldId="367"/>
            <ac:picMk id="6" creationId="{62E3E6D0-19E0-5CB5-8CFA-A643DA0062D8}"/>
          </ac:picMkLst>
        </pc:picChg>
      </pc:sldChg>
      <pc:sldChg chg="modSp">
        <pc:chgData name="Elyas Arfaoui" userId="b68ce78a2a4adbb6" providerId="Windows Live" clId="Web-{D7306FBD-5FA7-FD96-6CDB-4BD806C2CF64}" dt="2025-05-15T12:29:23.462" v="31" actId="14100"/>
        <pc:sldMkLst>
          <pc:docMk/>
          <pc:sldMk cId="893646172" sldId="369"/>
        </pc:sldMkLst>
        <pc:spChg chg="mod">
          <ac:chgData name="Elyas Arfaoui" userId="b68ce78a2a4adbb6" providerId="Windows Live" clId="Web-{D7306FBD-5FA7-FD96-6CDB-4BD806C2CF64}" dt="2025-05-15T12:29:21.056" v="30" actId="1076"/>
          <ac:spMkLst>
            <pc:docMk/>
            <pc:sldMk cId="893646172" sldId="369"/>
            <ac:spMk id="6" creationId="{DBE113B1-E207-BDDF-039D-32747103B3BA}"/>
          </ac:spMkLst>
        </pc:spChg>
        <pc:picChg chg="mod">
          <ac:chgData name="Elyas Arfaoui" userId="b68ce78a2a4adbb6" providerId="Windows Live" clId="Web-{D7306FBD-5FA7-FD96-6CDB-4BD806C2CF64}" dt="2025-05-15T12:29:23.462" v="31" actId="14100"/>
          <ac:picMkLst>
            <pc:docMk/>
            <pc:sldMk cId="893646172" sldId="369"/>
            <ac:picMk id="9" creationId="{191CAC97-25BC-3FB5-4FBA-D02912F6F095}"/>
          </ac:picMkLst>
        </pc:picChg>
      </pc:sldChg>
      <pc:sldChg chg="modSp">
        <pc:chgData name="Elyas Arfaoui" userId="b68ce78a2a4adbb6" providerId="Windows Live" clId="Web-{D7306FBD-5FA7-FD96-6CDB-4BD806C2CF64}" dt="2025-05-15T12:10:30.104" v="4" actId="20577"/>
        <pc:sldMkLst>
          <pc:docMk/>
          <pc:sldMk cId="4273896720" sldId="371"/>
        </pc:sldMkLst>
        <pc:spChg chg="mod">
          <ac:chgData name="Elyas Arfaoui" userId="b68ce78a2a4adbb6" providerId="Windows Live" clId="Web-{D7306FBD-5FA7-FD96-6CDB-4BD806C2CF64}" dt="2025-05-15T12:10:30.104" v="4" actId="20577"/>
          <ac:spMkLst>
            <pc:docMk/>
            <pc:sldMk cId="4273896720" sldId="371"/>
            <ac:spMk id="9" creationId="{30C69CCB-901B-535C-00FD-F9F1742C3675}"/>
          </ac:spMkLst>
        </pc:spChg>
      </pc:sldChg>
      <pc:sldChg chg="addSp delSp modSp">
        <pc:chgData name="Elyas Arfaoui" userId="b68ce78a2a4adbb6" providerId="Windows Live" clId="Web-{D7306FBD-5FA7-FD96-6CDB-4BD806C2CF64}" dt="2025-05-15T12:17:57.195" v="22" actId="1076"/>
        <pc:sldMkLst>
          <pc:docMk/>
          <pc:sldMk cId="2139114983" sldId="385"/>
        </pc:sldMkLst>
      </pc:sldChg>
      <pc:sldChg chg="addSp delSp modSp">
        <pc:chgData name="Elyas Arfaoui" userId="b68ce78a2a4adbb6" providerId="Windows Live" clId="Web-{D7306FBD-5FA7-FD96-6CDB-4BD806C2CF64}" dt="2025-05-15T12:41:31.685" v="51" actId="1076"/>
        <pc:sldMkLst>
          <pc:docMk/>
          <pc:sldMk cId="439858745" sldId="388"/>
        </pc:sldMkLst>
        <pc:spChg chg="mod">
          <ac:chgData name="Elyas Arfaoui" userId="b68ce78a2a4adbb6" providerId="Windows Live" clId="Web-{D7306FBD-5FA7-FD96-6CDB-4BD806C2CF64}" dt="2025-05-15T12:37:22.678" v="46" actId="1076"/>
          <ac:spMkLst>
            <pc:docMk/>
            <pc:sldMk cId="439858745" sldId="388"/>
            <ac:spMk id="6" creationId="{BFC30637-F937-3614-6330-F388E7A20A4E}"/>
          </ac:spMkLst>
        </pc:spChg>
        <pc:spChg chg="add mod">
          <ac:chgData name="Elyas Arfaoui" userId="b68ce78a2a4adbb6" providerId="Windows Live" clId="Web-{D7306FBD-5FA7-FD96-6CDB-4BD806C2CF64}" dt="2025-05-15T12:37:32.756" v="49" actId="14100"/>
          <ac:spMkLst>
            <pc:docMk/>
            <pc:sldMk cId="439858745" sldId="388"/>
            <ac:spMk id="16" creationId="{98D22799-90EC-6CDC-843C-177F5C146E51}"/>
          </ac:spMkLst>
        </pc:spChg>
        <pc:picChg chg="mod">
          <ac:chgData name="Elyas Arfaoui" userId="b68ce78a2a4adbb6" providerId="Windows Live" clId="Web-{D7306FBD-5FA7-FD96-6CDB-4BD806C2CF64}" dt="2025-05-15T12:41:31.685" v="51" actId="1076"/>
          <ac:picMkLst>
            <pc:docMk/>
            <pc:sldMk cId="439858745" sldId="388"/>
            <ac:picMk id="8" creationId="{25714A56-549A-7782-C291-D132C42869C3}"/>
          </ac:picMkLst>
        </pc:picChg>
        <pc:picChg chg="add del">
          <ac:chgData name="Elyas Arfaoui" userId="b68ce78a2a4adbb6" providerId="Windows Live" clId="Web-{D7306FBD-5FA7-FD96-6CDB-4BD806C2CF64}" dt="2025-05-15T12:37:03.724" v="39"/>
          <ac:picMkLst>
            <pc:docMk/>
            <pc:sldMk cId="439858745" sldId="388"/>
            <ac:picMk id="9" creationId="{00C83A6F-B40D-4CA2-FFC5-BCA5CCD81D06}"/>
          </ac:picMkLst>
        </pc:picChg>
        <pc:picChg chg="add mod ord">
          <ac:chgData name="Elyas Arfaoui" userId="b68ce78a2a4adbb6" providerId="Windows Live" clId="Web-{D7306FBD-5FA7-FD96-6CDB-4BD806C2CF64}" dt="2025-05-15T12:37:19.256" v="45" actId="1076"/>
          <ac:picMkLst>
            <pc:docMk/>
            <pc:sldMk cId="439858745" sldId="388"/>
            <ac:picMk id="15" creationId="{96FE64BF-8326-0E66-98D2-D760328FC563}"/>
          </ac:picMkLst>
        </pc:picChg>
      </pc:sldChg>
      <pc:sldChg chg="addSp delSp">
        <pc:chgData name="Elyas Arfaoui" userId="b68ce78a2a4adbb6" providerId="Windows Live" clId="Web-{D7306FBD-5FA7-FD96-6CDB-4BD806C2CF64}" dt="2025-05-15T12:30:44.293" v="33"/>
        <pc:sldMkLst>
          <pc:docMk/>
          <pc:sldMk cId="2262473048" sldId="390"/>
        </pc:sldMkLst>
      </pc:sldChg>
    </pc:docChg>
  </pc:docChgLst>
  <pc:docChgLst>
    <pc:chgData name="TIM GRUGRU" userId="f4d65a87c7acd407" providerId="Windows Live" clId="Web-{7A3C495C-9C14-0398-F0BD-46CB1A76ECF1}"/>
    <pc:docChg chg="addSld delSld modSld">
      <pc:chgData name="TIM GRUGRU" userId="f4d65a87c7acd407" providerId="Windows Live" clId="Web-{7A3C495C-9C14-0398-F0BD-46CB1A76ECF1}" dt="2025-04-03T07:43:19.817" v="663" actId="20577"/>
      <pc:docMkLst>
        <pc:docMk/>
      </pc:docMkLst>
      <pc:sldChg chg="modNotes">
        <pc:chgData name="TIM GRUGRU" userId="f4d65a87c7acd407" providerId="Windows Live" clId="Web-{7A3C495C-9C14-0398-F0BD-46CB1A76ECF1}" dt="2025-04-03T06:12:00.167" v="2"/>
        <pc:sldMkLst>
          <pc:docMk/>
          <pc:sldMk cId="2363859236" sldId="256"/>
        </pc:sldMkLst>
      </pc:sldChg>
      <pc:sldChg chg="modNotes">
        <pc:chgData name="TIM GRUGRU" userId="f4d65a87c7acd407" providerId="Windows Live" clId="Web-{7A3C495C-9C14-0398-F0BD-46CB1A76ECF1}" dt="2025-04-03T06:12:09.527" v="10"/>
        <pc:sldMkLst>
          <pc:docMk/>
          <pc:sldMk cId="4235611116" sldId="257"/>
        </pc:sldMkLst>
      </pc:sldChg>
      <pc:sldChg chg="modNotes">
        <pc:chgData name="TIM GRUGRU" userId="f4d65a87c7acd407" providerId="Windows Live" clId="Web-{7A3C495C-9C14-0398-F0BD-46CB1A76ECF1}" dt="2025-04-03T06:12:15.605" v="13"/>
        <pc:sldMkLst>
          <pc:docMk/>
          <pc:sldMk cId="362002222" sldId="278"/>
        </pc:sldMkLst>
      </pc:sldChg>
      <pc:sldChg chg="addSp delSp modSp">
        <pc:chgData name="TIM GRUGRU" userId="f4d65a87c7acd407" providerId="Windows Live" clId="Web-{7A3C495C-9C14-0398-F0BD-46CB1A76ECF1}" dt="2025-04-03T07:06:30.251" v="213"/>
        <pc:sldMkLst>
          <pc:docMk/>
          <pc:sldMk cId="3242581762" sldId="283"/>
        </pc:sldMkLst>
      </pc:sldChg>
      <pc:sldChg chg="addSp modSp new">
        <pc:chgData name="TIM GRUGRU" userId="f4d65a87c7acd407" providerId="Windows Live" clId="Web-{7A3C495C-9C14-0398-F0BD-46CB1A76ECF1}" dt="2025-04-03T07:43:19.817" v="663" actId="20577"/>
        <pc:sldMkLst>
          <pc:docMk/>
          <pc:sldMk cId="374081642" sldId="350"/>
        </pc:sldMkLst>
      </pc:sldChg>
      <pc:sldChg chg="addSp delSp modSp new del">
        <pc:chgData name="TIM GRUGRU" userId="f4d65a87c7acd407" providerId="Windows Live" clId="Web-{7A3C495C-9C14-0398-F0BD-46CB1A76ECF1}" dt="2025-04-03T07:38:22.875" v="654"/>
        <pc:sldMkLst>
          <pc:docMk/>
          <pc:sldMk cId="1576408937" sldId="355"/>
        </pc:sldMkLst>
      </pc:sldChg>
    </pc:docChg>
  </pc:docChgLst>
  <pc:docChgLst>
    <pc:chgData name="Akram Atouile" userId="d54f35c6555e4497" providerId="Windows Live" clId="Web-{64595D40-D27E-5C76-3DC0-7149A03B48B3}"/>
    <pc:docChg chg="modSld">
      <pc:chgData name="Akram Atouile" userId="d54f35c6555e4497" providerId="Windows Live" clId="Web-{64595D40-D27E-5C76-3DC0-7149A03B48B3}" dt="2025-04-03T06:13:34.737" v="16"/>
      <pc:docMkLst>
        <pc:docMk/>
      </pc:docMkLst>
      <pc:sldChg chg="modNotes">
        <pc:chgData name="Akram Atouile" userId="d54f35c6555e4497" providerId="Windows Live" clId="Web-{64595D40-D27E-5C76-3DC0-7149A03B48B3}" dt="2025-04-03T06:13:26.674" v="5"/>
        <pc:sldMkLst>
          <pc:docMk/>
          <pc:sldMk cId="2939054367" sldId="280"/>
        </pc:sldMkLst>
      </pc:sldChg>
      <pc:sldChg chg="modNotes">
        <pc:chgData name="Akram Atouile" userId="d54f35c6555e4497" providerId="Windows Live" clId="Web-{64595D40-D27E-5C76-3DC0-7149A03B48B3}" dt="2025-04-03T06:13:31.143" v="11"/>
        <pc:sldMkLst>
          <pc:docMk/>
          <pc:sldMk cId="2508917314" sldId="304"/>
        </pc:sldMkLst>
      </pc:sldChg>
      <pc:sldChg chg="modNotes">
        <pc:chgData name="Akram Atouile" userId="d54f35c6555e4497" providerId="Windows Live" clId="Web-{64595D40-D27E-5C76-3DC0-7149A03B48B3}" dt="2025-04-03T06:13:34.737" v="16"/>
        <pc:sldMkLst>
          <pc:docMk/>
          <pc:sldMk cId="2234876489" sldId="317"/>
        </pc:sldMkLst>
      </pc:sldChg>
    </pc:docChg>
  </pc:docChgLst>
  <pc:docChgLst>
    <pc:chgData name="Ndéye Fatou FALL" userId="198cc104da85ffbb" providerId="Windows Live" clId="Web-{047648A9-5A0F-1A6F-FDEA-55773D2EAC45}"/>
    <pc:docChg chg="modSld">
      <pc:chgData name="Ndéye Fatou FALL" userId="198cc104da85ffbb" providerId="Windows Live" clId="Web-{047648A9-5A0F-1A6F-FDEA-55773D2EAC45}" dt="2025-04-03T08:04:32.386" v="8"/>
      <pc:docMkLst>
        <pc:docMk/>
      </pc:docMkLst>
      <pc:sldChg chg="delSp">
        <pc:chgData name="Ndéye Fatou FALL" userId="198cc104da85ffbb" providerId="Windows Live" clId="Web-{047648A9-5A0F-1A6F-FDEA-55773D2EAC45}" dt="2025-04-03T08:04:32.386" v="8"/>
        <pc:sldMkLst>
          <pc:docMk/>
          <pc:sldMk cId="3421107791" sldId="345"/>
        </pc:sldMkLst>
      </pc:sldChg>
    </pc:docChg>
  </pc:docChgLst>
  <pc:docChgLst>
    <pc:chgData name="Elyas Arfaoui" userId="b68ce78a2a4adbb6" providerId="Windows Live" clId="Web-{0B4A19D2-DDCF-C5D3-AB53-283373A3CBF5}"/>
    <pc:docChg chg="modSld">
      <pc:chgData name="Elyas Arfaoui" userId="b68ce78a2a4adbb6" providerId="Windows Live" clId="Web-{0B4A19D2-DDCF-C5D3-AB53-283373A3CBF5}" dt="2025-04-03T07:59:40.816" v="7" actId="14100"/>
      <pc:docMkLst>
        <pc:docMk/>
      </pc:docMkLst>
      <pc:sldChg chg="addSp modSp">
        <pc:chgData name="Elyas Arfaoui" userId="b68ce78a2a4adbb6" providerId="Windows Live" clId="Web-{0B4A19D2-DDCF-C5D3-AB53-283373A3CBF5}" dt="2025-04-03T07:59:40.816" v="7" actId="14100"/>
        <pc:sldMkLst>
          <pc:docMk/>
          <pc:sldMk cId="1950941612" sldId="299"/>
        </pc:sldMkLst>
      </pc:sldChg>
    </pc:docChg>
  </pc:docChgLst>
  <pc:docChgLst>
    <pc:chgData name="Akram Atouile" userId="d54f35c6555e4497" providerId="Windows Live" clId="Web-{492EFF19-843A-1FDB-BFE8-AE25ED29E74C}"/>
    <pc:docChg chg="addSld delSld modSld sldOrd">
      <pc:chgData name="Akram Atouile" userId="d54f35c6555e4497" providerId="Windows Live" clId="Web-{492EFF19-843A-1FDB-BFE8-AE25ED29E74C}" dt="2025-03-21T14:42:04.856" v="482" actId="20577"/>
      <pc:docMkLst>
        <pc:docMk/>
      </pc:docMkLst>
      <pc:sldChg chg="modSp">
        <pc:chgData name="Akram Atouile" userId="d54f35c6555e4497" providerId="Windows Live" clId="Web-{492EFF19-843A-1FDB-BFE8-AE25ED29E74C}" dt="2025-03-21T14:21:53.145" v="200" actId="20577"/>
        <pc:sldMkLst>
          <pc:docMk/>
          <pc:sldMk cId="3431720007" sldId="286"/>
        </pc:sldMkLst>
      </pc:sldChg>
      <pc:sldChg chg="delSp modSp del">
        <pc:chgData name="Akram Atouile" userId="d54f35c6555e4497" providerId="Windows Live" clId="Web-{492EFF19-843A-1FDB-BFE8-AE25ED29E74C}" dt="2025-03-21T14:27:53.328" v="207"/>
        <pc:sldMkLst>
          <pc:docMk/>
          <pc:sldMk cId="3732292493" sldId="287"/>
        </pc:sldMkLst>
      </pc:sldChg>
      <pc:sldChg chg="modSp add ord replId">
        <pc:chgData name="Akram Atouile" userId="d54f35c6555e4497" providerId="Windows Live" clId="Web-{492EFF19-843A-1FDB-BFE8-AE25ED29E74C}" dt="2025-03-21T14:42:04.856" v="482" actId="20577"/>
        <pc:sldMkLst>
          <pc:docMk/>
          <pc:sldMk cId="3026982253" sldId="291"/>
        </pc:sldMkLst>
      </pc:sldChg>
    </pc:docChg>
  </pc:docChgLst>
  <pc:docChgLst>
    <pc:chgData name="TIM GRUGRU" userId="f4d65a87c7acd407" providerId="Windows Live" clId="Web-{AD39F746-92AF-5C34-0D5B-D2342B825CDB}"/>
    <pc:docChg chg="addSld modSld">
      <pc:chgData name="TIM GRUGRU" userId="f4d65a87c7acd407" providerId="Windows Live" clId="Web-{AD39F746-92AF-5C34-0D5B-D2342B825CDB}" dt="2025-03-25T08:36:24.198" v="856" actId="20577"/>
      <pc:docMkLst>
        <pc:docMk/>
      </pc:docMkLst>
      <pc:sldChg chg="addSp delSp modSp">
        <pc:chgData name="TIM GRUGRU" userId="f4d65a87c7acd407" providerId="Windows Live" clId="Web-{AD39F746-92AF-5C34-0D5B-D2342B825CDB}" dt="2025-03-25T08:13:29.237" v="345" actId="1076"/>
        <pc:sldMkLst>
          <pc:docMk/>
          <pc:sldMk cId="4101358579" sldId="272"/>
        </pc:sldMkLst>
      </pc:sldChg>
      <pc:sldChg chg="addSp delSp modSp">
        <pc:chgData name="TIM GRUGRU" userId="f4d65a87c7acd407" providerId="Windows Live" clId="Web-{AD39F746-92AF-5C34-0D5B-D2342B825CDB}" dt="2025-03-25T08:36:24.198" v="856" actId="20577"/>
        <pc:sldMkLst>
          <pc:docMk/>
          <pc:sldMk cId="1686505066" sldId="294"/>
        </pc:sldMkLst>
      </pc:sldChg>
      <pc:sldChg chg="addSp delSp modSp new">
        <pc:chgData name="TIM GRUGRU" userId="f4d65a87c7acd407" providerId="Windows Live" clId="Web-{AD39F746-92AF-5C34-0D5B-D2342B825CDB}" dt="2025-03-25T08:23:00.588" v="714" actId="20577"/>
        <pc:sldMkLst>
          <pc:docMk/>
          <pc:sldMk cId="3470344775" sldId="296"/>
        </pc:sldMkLst>
      </pc:sldChg>
    </pc:docChg>
  </pc:docChgLst>
  <pc:docChgLst>
    <pc:chgData name="Ndéye Fatou FALL" userId="198cc104da85ffbb" providerId="Windows Live" clId="Web-{FA7047D2-D6C8-0271-2BC2-E0E8382B902A}"/>
    <pc:docChg chg="modSld">
      <pc:chgData name="Ndéye Fatou FALL" userId="198cc104da85ffbb" providerId="Windows Live" clId="Web-{FA7047D2-D6C8-0271-2BC2-E0E8382B902A}" dt="2025-03-24T19:32:35.637" v="5" actId="20577"/>
      <pc:docMkLst>
        <pc:docMk/>
      </pc:docMkLst>
      <pc:sldChg chg="modSp">
        <pc:chgData name="Ndéye Fatou FALL" userId="198cc104da85ffbb" providerId="Windows Live" clId="Web-{FA7047D2-D6C8-0271-2BC2-E0E8382B902A}" dt="2025-03-24T19:32:35.637" v="5" actId="20577"/>
        <pc:sldMkLst>
          <pc:docMk/>
          <pc:sldMk cId="2535149947" sldId="273"/>
        </pc:sldMkLst>
      </pc:sldChg>
    </pc:docChg>
  </pc:docChgLst>
  <pc:docChgLst>
    <pc:chgData name="sarah hadi" userId="93ee62a5e095bd60" providerId="Windows Live" clId="Web-{41F1CB25-6346-3DD2-F6AD-121DD89B0FC1}"/>
    <pc:docChg chg="modSld">
      <pc:chgData name="sarah hadi" userId="93ee62a5e095bd60" providerId="Windows Live" clId="Web-{41F1CB25-6346-3DD2-F6AD-121DD89B0FC1}" dt="2025-04-02T15:43:34.003" v="51" actId="20577"/>
      <pc:docMkLst>
        <pc:docMk/>
      </pc:docMkLst>
      <pc:sldChg chg="modSp">
        <pc:chgData name="sarah hadi" userId="93ee62a5e095bd60" providerId="Windows Live" clId="Web-{41F1CB25-6346-3DD2-F6AD-121DD89B0FC1}" dt="2025-04-02T15:43:34.003" v="51" actId="20577"/>
        <pc:sldMkLst>
          <pc:docMk/>
          <pc:sldMk cId="657334022" sldId="274"/>
        </pc:sldMkLst>
      </pc:sldChg>
      <pc:sldChg chg="addSp delSp modSp">
        <pc:chgData name="sarah hadi" userId="93ee62a5e095bd60" providerId="Windows Live" clId="Web-{41F1CB25-6346-3DD2-F6AD-121DD89B0FC1}" dt="2025-04-02T15:42:31.485" v="24" actId="1076"/>
        <pc:sldMkLst>
          <pc:docMk/>
          <pc:sldMk cId="800904250" sldId="277"/>
        </pc:sldMkLst>
      </pc:sldChg>
    </pc:docChg>
  </pc:docChgLst>
  <pc:docChgLst>
    <pc:chgData name="Akram Atouile" userId="d54f35c6555e4497" providerId="Windows Live" clId="Web-{7DC4E2D5-101D-CC5E-304E-FE8A62D6D97C}"/>
    <pc:docChg chg="modSld">
      <pc:chgData name="Akram Atouile" userId="d54f35c6555e4497" providerId="Windows Live" clId="Web-{7DC4E2D5-101D-CC5E-304E-FE8A62D6D97C}" dt="2025-03-25T08:47:39.609" v="4" actId="14100"/>
      <pc:docMkLst>
        <pc:docMk/>
      </pc:docMkLst>
      <pc:sldChg chg="modSp">
        <pc:chgData name="Akram Atouile" userId="d54f35c6555e4497" providerId="Windows Live" clId="Web-{7DC4E2D5-101D-CC5E-304E-FE8A62D6D97C}" dt="2025-03-25T08:47:39.609" v="4" actId="14100"/>
        <pc:sldMkLst>
          <pc:docMk/>
          <pc:sldMk cId="3026982253" sldId="291"/>
        </pc:sldMkLst>
      </pc:sldChg>
    </pc:docChg>
  </pc:docChgLst>
  <pc:docChgLst>
    <pc:chgData name="Sofian Archambault" userId="db12d9d74e99a5d3" providerId="Windows Live" clId="Web-{442A5C41-8326-A968-7A5D-14DE4D7F0325}"/>
    <pc:docChg chg="addSld modSld">
      <pc:chgData name="Sofian Archambault" userId="db12d9d74e99a5d3" providerId="Windows Live" clId="Web-{442A5C41-8326-A968-7A5D-14DE4D7F0325}" dt="2025-05-15T11:54:19.349" v="184" actId="20577"/>
      <pc:docMkLst>
        <pc:docMk/>
      </pc:docMkLst>
      <pc:sldChg chg="modSp">
        <pc:chgData name="Sofian Archambault" userId="db12d9d74e99a5d3" providerId="Windows Live" clId="Web-{442A5C41-8326-A968-7A5D-14DE4D7F0325}" dt="2025-05-15T11:51:35.552" v="92" actId="20577"/>
        <pc:sldMkLst>
          <pc:docMk/>
          <pc:sldMk cId="1684562054" sldId="381"/>
        </pc:sldMkLst>
        <pc:spChg chg="mod">
          <ac:chgData name="Sofian Archambault" userId="db12d9d74e99a5d3" providerId="Windows Live" clId="Web-{442A5C41-8326-A968-7A5D-14DE4D7F0325}" dt="2025-05-15T11:51:35.552" v="92" actId="20577"/>
          <ac:spMkLst>
            <pc:docMk/>
            <pc:sldMk cId="1684562054" sldId="381"/>
            <ac:spMk id="3" creationId="{64872C21-274B-2630-C019-3AACF6A49131}"/>
          </ac:spMkLst>
        </pc:spChg>
      </pc:sldChg>
      <pc:sldChg chg="addSp delSp modSp add replId">
        <pc:chgData name="Sofian Archambault" userId="db12d9d74e99a5d3" providerId="Windows Live" clId="Web-{442A5C41-8326-A968-7A5D-14DE4D7F0325}" dt="2025-05-15T11:54:19.349" v="184" actId="20577"/>
        <pc:sldMkLst>
          <pc:docMk/>
          <pc:sldMk cId="994995662" sldId="382"/>
        </pc:sldMkLst>
        <pc:spChg chg="mod">
          <ac:chgData name="Sofian Archambault" userId="db12d9d74e99a5d3" providerId="Windows Live" clId="Web-{442A5C41-8326-A968-7A5D-14DE4D7F0325}" dt="2025-05-15T11:52:17.333" v="111" actId="20577"/>
          <ac:spMkLst>
            <pc:docMk/>
            <pc:sldMk cId="994995662" sldId="382"/>
            <ac:spMk id="5" creationId="{A501EB21-49AB-C347-7518-122F3FDF83E7}"/>
          </ac:spMkLst>
        </pc:spChg>
      </pc:sldChg>
    </pc:docChg>
  </pc:docChgLst>
  <pc:docChgLst>
    <pc:chgData name="TIM GRUGRU" userId="f4d65a87c7acd407" providerId="Windows Live" clId="Web-{A646240B-427B-0B31-54A9-F6BA174B5805}"/>
    <pc:docChg chg="modSld">
      <pc:chgData name="TIM GRUGRU" userId="f4d65a87c7acd407" providerId="Windows Live" clId="Web-{A646240B-427B-0B31-54A9-F6BA174B5805}" dt="2025-04-01T07:56:49.329" v="167" actId="1076"/>
      <pc:docMkLst>
        <pc:docMk/>
      </pc:docMkLst>
      <pc:sldChg chg="addSp delSp modSp">
        <pc:chgData name="TIM GRUGRU" userId="f4d65a87c7acd407" providerId="Windows Live" clId="Web-{A646240B-427B-0B31-54A9-F6BA174B5805}" dt="2025-04-01T07:56:49.329" v="167" actId="1076"/>
        <pc:sldMkLst>
          <pc:docMk/>
          <pc:sldMk cId="3242581762" sldId="283"/>
        </pc:sldMkLst>
      </pc:sldChg>
    </pc:docChg>
  </pc:docChgLst>
  <pc:docChgLst>
    <pc:chgData name="Sofian Archambault" userId="db12d9d74e99a5d3" providerId="Windows Live" clId="Web-{3F57F50A-C196-D8C9-4ECF-F877779EABAC}"/>
    <pc:docChg chg="addSld modSld">
      <pc:chgData name="Sofian Archambault" userId="db12d9d74e99a5d3" providerId="Windows Live" clId="Web-{3F57F50A-C196-D8C9-4ECF-F877779EABAC}" dt="2025-03-25T07:43:45.870" v="46" actId="1076"/>
      <pc:docMkLst>
        <pc:docMk/>
      </pc:docMkLst>
      <pc:sldChg chg="addSp delSp modSp">
        <pc:chgData name="Sofian Archambault" userId="db12d9d74e99a5d3" providerId="Windows Live" clId="Web-{3F57F50A-C196-D8C9-4ECF-F877779EABAC}" dt="2025-03-25T07:43:22.025" v="41"/>
        <pc:sldMkLst>
          <pc:docMk/>
          <pc:sldMk cId="3611869455" sldId="275"/>
        </pc:sldMkLst>
      </pc:sldChg>
      <pc:sldChg chg="addSp delSp modSp add replId">
        <pc:chgData name="Sofian Archambault" userId="db12d9d74e99a5d3" providerId="Windows Live" clId="Web-{3F57F50A-C196-D8C9-4ECF-F877779EABAC}" dt="2025-03-25T07:43:45.870" v="46" actId="1076"/>
        <pc:sldMkLst>
          <pc:docMk/>
          <pc:sldMk cId="3162718394" sldId="295"/>
        </pc:sldMkLst>
      </pc:sldChg>
    </pc:docChg>
  </pc:docChgLst>
  <pc:docChgLst>
    <pc:chgData name="Sacha LUTOFF" userId="a37079e7ccb5967d" providerId="LiveId" clId="{DA430375-ECB8-48E4-ACAA-B37EC98328C7}"/>
    <pc:docChg chg="undo custSel addSld delSld modSld sldOrd modMainMaster">
      <pc:chgData name="Sacha LUTOFF" userId="a37079e7ccb5967d" providerId="LiveId" clId="{DA430375-ECB8-48E4-ACAA-B37EC98328C7}" dt="2025-05-16T08:53:09.249" v="4969" actId="113"/>
      <pc:docMkLst>
        <pc:docMk/>
      </pc:docMkLst>
      <pc:sldChg chg="modSp mod">
        <pc:chgData name="Sacha LUTOFF" userId="a37079e7ccb5967d" providerId="LiveId" clId="{DA430375-ECB8-48E4-ACAA-B37EC98328C7}" dt="2025-05-15T06:23:31.191" v="9" actId="20577"/>
        <pc:sldMkLst>
          <pc:docMk/>
          <pc:sldMk cId="2363859236" sldId="256"/>
        </pc:sldMkLst>
        <pc:spChg chg="mod">
          <ac:chgData name="Sacha LUTOFF" userId="a37079e7ccb5967d" providerId="LiveId" clId="{DA430375-ECB8-48E4-ACAA-B37EC98328C7}" dt="2025-05-15T06:23:31.191" v="9" actId="20577"/>
          <ac:spMkLst>
            <pc:docMk/>
            <pc:sldMk cId="2363859236" sldId="256"/>
            <ac:spMk id="2" creationId="{9C6FB3CA-553C-0615-1873-F3E621175011}"/>
          </ac:spMkLst>
        </pc:spChg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1812776936" sldId="262"/>
        </pc:sldMkLst>
      </pc:sldChg>
      <pc:sldChg chg="delSp mod">
        <pc:chgData name="Sacha LUTOFF" userId="a37079e7ccb5967d" providerId="LiveId" clId="{DA430375-ECB8-48E4-ACAA-B37EC98328C7}" dt="2025-05-16T06:59:55.556" v="4774" actId="478"/>
        <pc:sldMkLst>
          <pc:docMk/>
          <pc:sldMk cId="3698156763" sldId="264"/>
        </pc:sldMkLst>
      </pc:sldChg>
      <pc:sldChg chg="delSp mod">
        <pc:chgData name="Sacha LUTOFF" userId="a37079e7ccb5967d" providerId="LiveId" clId="{DA430375-ECB8-48E4-ACAA-B37EC98328C7}" dt="2025-05-16T06:59:58.824" v="4775" actId="478"/>
        <pc:sldMkLst>
          <pc:docMk/>
          <pc:sldMk cId="1782341293" sldId="265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3294743337" sldId="265"/>
        </pc:sldMkLst>
      </pc:sldChg>
      <pc:sldChg chg="delSp mod">
        <pc:chgData name="Sacha LUTOFF" userId="a37079e7ccb5967d" providerId="LiveId" clId="{DA430375-ECB8-48E4-ACAA-B37EC98328C7}" dt="2025-05-16T06:59:53.322" v="4773" actId="478"/>
        <pc:sldMkLst>
          <pc:docMk/>
          <pc:sldMk cId="1851983406" sldId="266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1783221472" sldId="268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2254911150" sldId="270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93757964" sldId="271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2535149947" sldId="273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657334022" sldId="274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3611869455" sldId="275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800904250" sldId="277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362002222" sldId="278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1655012882" sldId="279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2939054367" sldId="280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3242581762" sldId="283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2764322103" sldId="285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3431720007" sldId="286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3162349410" sldId="288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172212905" sldId="289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2406975857" sldId="290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3026982253" sldId="291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1800076033" sldId="292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1686505066" sldId="294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3162718394" sldId="295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3470344775" sldId="296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2221938611" sldId="297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1752970918" sldId="298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1950941612" sldId="299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3060346291" sldId="300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2713301952" sldId="301"/>
        </pc:sldMkLst>
      </pc:sldChg>
      <pc:sldChg chg="addSp modSp add del mod">
        <pc:chgData name="Sacha LUTOFF" userId="a37079e7ccb5967d" providerId="LiveId" clId="{DA430375-ECB8-48E4-ACAA-B37EC98328C7}" dt="2025-05-16T08:53:09.249" v="4969" actId="113"/>
        <pc:sldMkLst>
          <pc:docMk/>
          <pc:sldMk cId="360776931" sldId="302"/>
        </pc:sldMkLst>
        <pc:spChg chg="mod">
          <ac:chgData name="Sacha LUTOFF" userId="a37079e7ccb5967d" providerId="LiveId" clId="{DA430375-ECB8-48E4-ACAA-B37EC98328C7}" dt="2025-05-16T07:12:50.241" v="4789" actId="20577"/>
          <ac:spMkLst>
            <pc:docMk/>
            <pc:sldMk cId="360776931" sldId="302"/>
            <ac:spMk id="2" creationId="{E76099FC-0308-00DE-0B22-7D57264B0FF7}"/>
          </ac:spMkLst>
        </pc:spChg>
        <pc:spChg chg="mod">
          <ac:chgData name="Sacha LUTOFF" userId="a37079e7ccb5967d" providerId="LiveId" clId="{DA430375-ECB8-48E4-ACAA-B37EC98328C7}" dt="2025-05-16T06:06:19.173" v="3545" actId="1076"/>
          <ac:spMkLst>
            <pc:docMk/>
            <pc:sldMk cId="360776931" sldId="302"/>
            <ac:spMk id="6" creationId="{9056496F-BA8C-AB4C-6B04-41A30E4BB96D}"/>
          </ac:spMkLst>
        </pc:spChg>
        <pc:spChg chg="mod">
          <ac:chgData name="Sacha LUTOFF" userId="a37079e7ccb5967d" providerId="LiveId" clId="{DA430375-ECB8-48E4-ACAA-B37EC98328C7}" dt="2025-05-16T06:06:19.173" v="3545" actId="1076"/>
          <ac:spMkLst>
            <pc:docMk/>
            <pc:sldMk cId="360776931" sldId="302"/>
            <ac:spMk id="9" creationId="{C0C4F54A-139E-C5A3-12E3-60ECD68CEF85}"/>
          </ac:spMkLst>
        </pc:spChg>
        <pc:spChg chg="mod">
          <ac:chgData name="Sacha LUTOFF" userId="a37079e7ccb5967d" providerId="LiveId" clId="{DA430375-ECB8-48E4-ACAA-B37EC98328C7}" dt="2025-05-16T06:06:19.173" v="3545" actId="1076"/>
          <ac:spMkLst>
            <pc:docMk/>
            <pc:sldMk cId="360776931" sldId="302"/>
            <ac:spMk id="15" creationId="{8F409CDD-37CD-A7F2-BCEC-CDBA4EE2ECBD}"/>
          </ac:spMkLst>
        </pc:spChg>
        <pc:spChg chg="mod">
          <ac:chgData name="Sacha LUTOFF" userId="a37079e7ccb5967d" providerId="LiveId" clId="{DA430375-ECB8-48E4-ACAA-B37EC98328C7}" dt="2025-05-16T06:06:19.173" v="3545" actId="1076"/>
          <ac:spMkLst>
            <pc:docMk/>
            <pc:sldMk cId="360776931" sldId="302"/>
            <ac:spMk id="17" creationId="{8F2186B3-D131-9DC3-100E-4B17FC1D9023}"/>
          </ac:spMkLst>
        </pc:spChg>
        <pc:spChg chg="mod">
          <ac:chgData name="Sacha LUTOFF" userId="a37079e7ccb5967d" providerId="LiveId" clId="{DA430375-ECB8-48E4-ACAA-B37EC98328C7}" dt="2025-05-16T06:06:19.173" v="3545" actId="1076"/>
          <ac:spMkLst>
            <pc:docMk/>
            <pc:sldMk cId="360776931" sldId="302"/>
            <ac:spMk id="18" creationId="{0F1C8DCA-F1E1-699F-4F1B-4229E65EBB1A}"/>
          </ac:spMkLst>
        </pc:spChg>
        <pc:spChg chg="mod">
          <ac:chgData name="Sacha LUTOFF" userId="a37079e7ccb5967d" providerId="LiveId" clId="{DA430375-ECB8-48E4-ACAA-B37EC98328C7}" dt="2025-05-16T06:06:19.173" v="3545" actId="1076"/>
          <ac:spMkLst>
            <pc:docMk/>
            <pc:sldMk cId="360776931" sldId="302"/>
            <ac:spMk id="22" creationId="{057650DF-B774-CA61-3BE7-51468CFD5F7E}"/>
          </ac:spMkLst>
        </pc:spChg>
        <pc:spChg chg="mod">
          <ac:chgData name="Sacha LUTOFF" userId="a37079e7ccb5967d" providerId="LiveId" clId="{DA430375-ECB8-48E4-ACAA-B37EC98328C7}" dt="2025-05-16T06:06:19.173" v="3545" actId="1076"/>
          <ac:spMkLst>
            <pc:docMk/>
            <pc:sldMk cId="360776931" sldId="302"/>
            <ac:spMk id="26" creationId="{CAD43426-619E-F6A5-9EC9-ECCE7FE1EA7B}"/>
          </ac:spMkLst>
        </pc:spChg>
        <pc:spChg chg="mod">
          <ac:chgData name="Sacha LUTOFF" userId="a37079e7ccb5967d" providerId="LiveId" clId="{DA430375-ECB8-48E4-ACAA-B37EC98328C7}" dt="2025-05-16T06:06:19.173" v="3545" actId="1076"/>
          <ac:spMkLst>
            <pc:docMk/>
            <pc:sldMk cId="360776931" sldId="302"/>
            <ac:spMk id="31" creationId="{6F1E5E1C-2D42-9FFD-FDF1-F8399DDDD50F}"/>
          </ac:spMkLst>
        </pc:spChg>
        <pc:spChg chg="mod">
          <ac:chgData name="Sacha LUTOFF" userId="a37079e7ccb5967d" providerId="LiveId" clId="{DA430375-ECB8-48E4-ACAA-B37EC98328C7}" dt="2025-05-16T06:06:19.173" v="3545" actId="1076"/>
          <ac:spMkLst>
            <pc:docMk/>
            <pc:sldMk cId="360776931" sldId="302"/>
            <ac:spMk id="49" creationId="{59956129-B787-86E6-26EA-D754673A94E6}"/>
          </ac:spMkLst>
        </pc:spChg>
        <pc:spChg chg="mod">
          <ac:chgData name="Sacha LUTOFF" userId="a37079e7ccb5967d" providerId="LiveId" clId="{DA430375-ECB8-48E4-ACAA-B37EC98328C7}" dt="2025-05-16T06:06:19.173" v="3545" actId="1076"/>
          <ac:spMkLst>
            <pc:docMk/>
            <pc:sldMk cId="360776931" sldId="302"/>
            <ac:spMk id="58" creationId="{F27E4FBA-0735-2E8C-60FC-4AB12C895B66}"/>
          </ac:spMkLst>
        </pc:spChg>
        <pc:spChg chg="mod">
          <ac:chgData name="Sacha LUTOFF" userId="a37079e7ccb5967d" providerId="LiveId" clId="{DA430375-ECB8-48E4-ACAA-B37EC98328C7}" dt="2025-05-16T06:06:46.781" v="3550" actId="21"/>
          <ac:spMkLst>
            <pc:docMk/>
            <pc:sldMk cId="360776931" sldId="302"/>
            <ac:spMk id="63" creationId="{986EA9B6-BD2C-29E7-5700-B300283BD192}"/>
          </ac:spMkLst>
        </pc:spChg>
        <pc:graphicFrameChg chg="add mod modGraphic">
          <ac:chgData name="Sacha LUTOFF" userId="a37079e7ccb5967d" providerId="LiveId" clId="{DA430375-ECB8-48E4-ACAA-B37EC98328C7}" dt="2025-05-16T08:53:09.249" v="4969" actId="113"/>
          <ac:graphicFrameMkLst>
            <pc:docMk/>
            <pc:sldMk cId="360776931" sldId="302"/>
            <ac:graphicFrameMk id="3" creationId="{99141AF1-5617-8081-4CAD-C37617A94D63}"/>
          </ac:graphicFrameMkLst>
        </pc:graphicFrameChg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1527331418" sldId="303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2508917314" sldId="304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2548299564" sldId="305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1665926858" sldId="306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656306890" sldId="308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1553451025" sldId="311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2431434356" sldId="312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2591527463" sldId="314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2522812354" sldId="316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2234876489" sldId="317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3501642671" sldId="318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2655204899" sldId="319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2763924664" sldId="320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654527948" sldId="321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3338303755" sldId="324"/>
        </pc:sldMkLst>
      </pc:sldChg>
      <pc:sldChg chg="delSp modSp add del mod">
        <pc:chgData name="Sacha LUTOFF" userId="a37079e7ccb5967d" providerId="LiveId" clId="{DA430375-ECB8-48E4-ACAA-B37EC98328C7}" dt="2025-05-16T06:59:01.864" v="4761" actId="478"/>
        <pc:sldMkLst>
          <pc:docMk/>
          <pc:sldMk cId="3979805233" sldId="325"/>
        </pc:sldMkLst>
        <pc:spChg chg="mod">
          <ac:chgData name="Sacha LUTOFF" userId="a37079e7ccb5967d" providerId="LiveId" clId="{DA430375-ECB8-48E4-ACAA-B37EC98328C7}" dt="2025-05-15T06:37:13.634" v="364" actId="20577"/>
          <ac:spMkLst>
            <pc:docMk/>
            <pc:sldMk cId="3979805233" sldId="325"/>
            <ac:spMk id="2" creationId="{42FE8443-34F2-DDB0-2686-19257958F840}"/>
          </ac:spMkLst>
        </pc:spChg>
      </pc:sldChg>
      <pc:sldChg chg="addSp delSp modSp add del mod modAnim">
        <pc:chgData name="Sacha LUTOFF" userId="a37079e7ccb5967d" providerId="LiveId" clId="{DA430375-ECB8-48E4-ACAA-B37EC98328C7}" dt="2025-05-16T07:03:54.351" v="4787"/>
        <pc:sldMkLst>
          <pc:docMk/>
          <pc:sldMk cId="4040826943" sldId="328"/>
        </pc:sldMkLst>
        <pc:spChg chg="mod">
          <ac:chgData name="Sacha LUTOFF" userId="a37079e7ccb5967d" providerId="LiveId" clId="{DA430375-ECB8-48E4-ACAA-B37EC98328C7}" dt="2025-05-15T06:35:26.205" v="343" actId="20577"/>
          <ac:spMkLst>
            <pc:docMk/>
            <pc:sldMk cId="4040826943" sldId="328"/>
            <ac:spMk id="2" creationId="{967FACD5-484F-DFC0-4B95-CAC3DB57C7B1}"/>
          </ac:spMkLst>
        </pc:spChg>
        <pc:spChg chg="add del mod">
          <ac:chgData name="Sacha LUTOFF" userId="a37079e7ccb5967d" providerId="LiveId" clId="{DA430375-ECB8-48E4-ACAA-B37EC98328C7}" dt="2025-05-15T06:36:14.647" v="355" actId="13822"/>
          <ac:spMkLst>
            <pc:docMk/>
            <pc:sldMk cId="4040826943" sldId="328"/>
            <ac:spMk id="4" creationId="{22D104B1-2115-F4A4-529F-55394622FBD5}"/>
          </ac:spMkLst>
        </pc:spChg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2260082434" sldId="335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3167569593" sldId="336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49319955" sldId="337"/>
        </pc:sldMkLst>
      </pc:sldChg>
      <pc:sldChg chg="delSp modSp add del mod modNotesTx">
        <pc:chgData name="Sacha LUTOFF" userId="a37079e7ccb5967d" providerId="LiveId" clId="{DA430375-ECB8-48E4-ACAA-B37EC98328C7}" dt="2025-05-16T06:59:29.395" v="4764" actId="478"/>
        <pc:sldMkLst>
          <pc:docMk/>
          <pc:sldMk cId="2662341090" sldId="338"/>
        </pc:sldMkLst>
        <pc:spChg chg="mod">
          <ac:chgData name="Sacha LUTOFF" userId="a37079e7ccb5967d" providerId="LiveId" clId="{DA430375-ECB8-48E4-ACAA-B37EC98328C7}" dt="2025-05-15T06:38:36.693" v="365" actId="13926"/>
          <ac:spMkLst>
            <pc:docMk/>
            <pc:sldMk cId="2662341090" sldId="338"/>
            <ac:spMk id="61" creationId="{CBA7CA56-8C8E-068C-D821-92907D8C8666}"/>
          </ac:spMkLst>
        </pc:spChg>
        <pc:spChg chg="mod">
          <ac:chgData name="Sacha LUTOFF" userId="a37079e7ccb5967d" providerId="LiveId" clId="{DA430375-ECB8-48E4-ACAA-B37EC98328C7}" dt="2025-05-15T06:38:51.793" v="366" actId="13926"/>
          <ac:spMkLst>
            <pc:docMk/>
            <pc:sldMk cId="2662341090" sldId="338"/>
            <ac:spMk id="63" creationId="{05A81C05-77A5-EC64-4778-C79C1AD9FC87}"/>
          </ac:spMkLst>
        </pc:spChg>
      </pc:sldChg>
      <pc:sldChg chg="addSp modSp new del mod">
        <pc:chgData name="Sacha LUTOFF" userId="a37079e7ccb5967d" providerId="LiveId" clId="{DA430375-ECB8-48E4-ACAA-B37EC98328C7}" dt="2025-05-15T06:35:00.445" v="303" actId="47"/>
        <pc:sldMkLst>
          <pc:docMk/>
          <pc:sldMk cId="2711774625" sldId="339"/>
        </pc:sldMkLst>
      </pc:sldChg>
      <pc:sldChg chg="addSp delSp modSp new mod modClrScheme chgLayout">
        <pc:chgData name="Sacha LUTOFF" userId="a37079e7ccb5967d" providerId="LiveId" clId="{DA430375-ECB8-48E4-ACAA-B37EC98328C7}" dt="2025-05-16T06:59:32.220" v="4765" actId="478"/>
        <pc:sldMkLst>
          <pc:docMk/>
          <pc:sldMk cId="3943123426" sldId="339"/>
        </pc:sldMkLst>
        <pc:spChg chg="mod ord">
          <ac:chgData name="Sacha LUTOFF" userId="a37079e7ccb5967d" providerId="LiveId" clId="{DA430375-ECB8-48E4-ACAA-B37EC98328C7}" dt="2025-05-15T06:40:47.828" v="369" actId="700"/>
          <ac:spMkLst>
            <pc:docMk/>
            <pc:sldMk cId="3943123426" sldId="339"/>
            <ac:spMk id="4" creationId="{09E1EFFA-6850-FA65-E7AB-92F1F8167B52}"/>
          </ac:spMkLst>
        </pc:spChg>
        <pc:spChg chg="add mod ord">
          <ac:chgData name="Sacha LUTOFF" userId="a37079e7ccb5967d" providerId="LiveId" clId="{DA430375-ECB8-48E4-ACAA-B37EC98328C7}" dt="2025-05-15T06:40:53.282" v="396" actId="20577"/>
          <ac:spMkLst>
            <pc:docMk/>
            <pc:sldMk cId="3943123426" sldId="339"/>
            <ac:spMk id="5" creationId="{1FD384BC-D410-A51B-EB92-88EF5953BD58}"/>
          </ac:spMkLst>
        </pc:spChg>
        <pc:spChg chg="add mod ord">
          <ac:chgData name="Sacha LUTOFF" userId="a37079e7ccb5967d" providerId="LiveId" clId="{DA430375-ECB8-48E4-ACAA-B37EC98328C7}" dt="2025-05-15T06:40:47.828" v="369" actId="700"/>
          <ac:spMkLst>
            <pc:docMk/>
            <pc:sldMk cId="3943123426" sldId="339"/>
            <ac:spMk id="6" creationId="{53F06DC4-DF28-7385-EE5C-3B2BCFD47B8F}"/>
          </ac:spMkLst>
        </pc:spChg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4249167455" sldId="339"/>
        </pc:sldMkLst>
      </pc:sldChg>
      <pc:sldChg chg="delSp modSp add mod">
        <pc:chgData name="Sacha LUTOFF" userId="a37079e7ccb5967d" providerId="LiveId" clId="{DA430375-ECB8-48E4-ACAA-B37EC98328C7}" dt="2025-05-16T06:58:08.897" v="4748" actId="478"/>
        <pc:sldMkLst>
          <pc:docMk/>
          <pc:sldMk cId="18552872" sldId="340"/>
        </pc:sldMkLst>
        <pc:spChg chg="mod">
          <ac:chgData name="Sacha LUTOFF" userId="a37079e7ccb5967d" providerId="LiveId" clId="{DA430375-ECB8-48E4-ACAA-B37EC98328C7}" dt="2025-05-15T06:41:00.928" v="398"/>
          <ac:spMkLst>
            <pc:docMk/>
            <pc:sldMk cId="18552872" sldId="340"/>
            <ac:spMk id="5" creationId="{B37BCA55-F96B-0A74-D3A6-27D2E8AC5CBE}"/>
          </ac:spMkLst>
        </pc:spChg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3292589621" sldId="341"/>
        </pc:sldMkLst>
      </pc:sldChg>
      <pc:sldChg chg="addSp delSp modSp new mod modClrScheme chgLayout">
        <pc:chgData name="Sacha LUTOFF" userId="a37079e7ccb5967d" providerId="LiveId" clId="{DA430375-ECB8-48E4-ACAA-B37EC98328C7}" dt="2025-05-16T08:41:54.399" v="4932"/>
        <pc:sldMkLst>
          <pc:docMk/>
          <pc:sldMk cId="4073058889" sldId="341"/>
        </pc:sldMkLst>
        <pc:spChg chg="mod ord">
          <ac:chgData name="Sacha LUTOFF" userId="a37079e7ccb5967d" providerId="LiveId" clId="{DA430375-ECB8-48E4-ACAA-B37EC98328C7}" dt="2025-05-15T06:41:08.740" v="400" actId="700"/>
          <ac:spMkLst>
            <pc:docMk/>
            <pc:sldMk cId="4073058889" sldId="341"/>
            <ac:spMk id="4" creationId="{82C5D499-A909-4B49-39FE-6633C6B320F4}"/>
          </ac:spMkLst>
        </pc:spChg>
        <pc:spChg chg="add mod ord">
          <ac:chgData name="Sacha LUTOFF" userId="a37079e7ccb5967d" providerId="LiveId" clId="{DA430375-ECB8-48E4-ACAA-B37EC98328C7}" dt="2025-05-16T08:41:54.399" v="4932"/>
          <ac:spMkLst>
            <pc:docMk/>
            <pc:sldMk cId="4073058889" sldId="341"/>
            <ac:spMk id="5" creationId="{B9D64171-E34A-285E-FCD1-91238627366B}"/>
          </ac:spMkLst>
        </pc:spChg>
        <pc:spChg chg="add mod ord">
          <ac:chgData name="Sacha LUTOFF" userId="a37079e7ccb5967d" providerId="LiveId" clId="{DA430375-ECB8-48E4-ACAA-B37EC98328C7}" dt="2025-05-15T07:36:28.323" v="2195" actId="20577"/>
          <ac:spMkLst>
            <pc:docMk/>
            <pc:sldMk cId="4073058889" sldId="341"/>
            <ac:spMk id="6" creationId="{5DE74A98-A506-B5A6-715C-46D61677C6C9}"/>
          </ac:spMkLst>
        </pc:spChg>
        <pc:spChg chg="add mod">
          <ac:chgData name="Sacha LUTOFF" userId="a37079e7ccb5967d" providerId="LiveId" clId="{DA430375-ECB8-48E4-ACAA-B37EC98328C7}" dt="2025-05-15T06:44:46.359" v="609" actId="1076"/>
          <ac:spMkLst>
            <pc:docMk/>
            <pc:sldMk cId="4073058889" sldId="341"/>
            <ac:spMk id="7" creationId="{28559C33-015F-534A-A53A-C0EE097CF003}"/>
          </ac:spMkLst>
        </pc:spChg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3331397184" sldId="342"/>
        </pc:sldMkLst>
      </pc:sldChg>
      <pc:sldChg chg="modSp new mod modNotesTx">
        <pc:chgData name="Sacha LUTOFF" userId="a37079e7ccb5967d" providerId="LiveId" clId="{DA430375-ECB8-48E4-ACAA-B37EC98328C7}" dt="2025-05-15T07:22:11.986" v="1860" actId="20577"/>
        <pc:sldMkLst>
          <pc:docMk/>
          <pc:sldMk cId="3597787815" sldId="342"/>
        </pc:sldMkLst>
      </pc:sldChg>
      <pc:sldChg chg="addSp delSp modSp new mod modClrScheme chgLayout">
        <pc:chgData name="Sacha LUTOFF" userId="a37079e7ccb5967d" providerId="LiveId" clId="{DA430375-ECB8-48E4-ACAA-B37EC98328C7}" dt="2025-05-16T06:59:42.964" v="4769" actId="478"/>
        <pc:sldMkLst>
          <pc:docMk/>
          <pc:sldMk cId="1044064143" sldId="343"/>
        </pc:sldMkLst>
        <pc:spChg chg="mod ord">
          <ac:chgData name="Sacha LUTOFF" userId="a37079e7ccb5967d" providerId="LiveId" clId="{DA430375-ECB8-48E4-ACAA-B37EC98328C7}" dt="2025-05-15T06:54:04.424" v="938" actId="700"/>
          <ac:spMkLst>
            <pc:docMk/>
            <pc:sldMk cId="1044064143" sldId="343"/>
            <ac:spMk id="4" creationId="{1C78770D-844E-8330-CAE7-822E306E8296}"/>
          </ac:spMkLst>
        </pc:spChg>
        <pc:spChg chg="add mod ord">
          <ac:chgData name="Sacha LUTOFF" userId="a37079e7ccb5967d" providerId="LiveId" clId="{DA430375-ECB8-48E4-ACAA-B37EC98328C7}" dt="2025-05-15T06:54:10.285" v="958" actId="20577"/>
          <ac:spMkLst>
            <pc:docMk/>
            <pc:sldMk cId="1044064143" sldId="343"/>
            <ac:spMk id="5" creationId="{8479D20A-79A4-2A84-D887-CA2A1029253A}"/>
          </ac:spMkLst>
        </pc:spChg>
        <pc:spChg chg="add mod ord">
          <ac:chgData name="Sacha LUTOFF" userId="a37079e7ccb5967d" providerId="LiveId" clId="{DA430375-ECB8-48E4-ACAA-B37EC98328C7}" dt="2025-05-15T06:54:04.424" v="938" actId="700"/>
          <ac:spMkLst>
            <pc:docMk/>
            <pc:sldMk cId="1044064143" sldId="343"/>
            <ac:spMk id="6" creationId="{5C687896-D239-A9F1-15C9-BB7B7459E8E2}"/>
          </ac:spMkLst>
        </pc:spChg>
      </pc:sldChg>
      <pc:sldChg chg="modSp new del mod">
        <pc:chgData name="Sacha LUTOFF" userId="a37079e7ccb5967d" providerId="LiveId" clId="{DA430375-ECB8-48E4-ACAA-B37EC98328C7}" dt="2025-05-15T06:53:44.578" v="936" actId="47"/>
        <pc:sldMkLst>
          <pc:docMk/>
          <pc:sldMk cId="1335693541" sldId="343"/>
        </pc:sldMkLst>
      </pc:sldChg>
      <pc:sldChg chg="addSp delSp modSp new mod modClrScheme chgLayout">
        <pc:chgData name="Sacha LUTOFF" userId="a37079e7ccb5967d" providerId="LiveId" clId="{DA430375-ECB8-48E4-ACAA-B37EC98328C7}" dt="2025-05-16T06:57:57.774" v="4746" actId="478"/>
        <pc:sldMkLst>
          <pc:docMk/>
          <pc:sldMk cId="1010144482" sldId="344"/>
        </pc:sldMkLst>
        <pc:spChg chg="mod ord">
          <ac:chgData name="Sacha LUTOFF" userId="a37079e7ccb5967d" providerId="LiveId" clId="{DA430375-ECB8-48E4-ACAA-B37EC98328C7}" dt="2025-05-15T06:54:16.847" v="960" actId="700"/>
          <ac:spMkLst>
            <pc:docMk/>
            <pc:sldMk cId="1010144482" sldId="344"/>
            <ac:spMk id="4" creationId="{B11512B0-336F-EAC7-2FB0-5489771EDD72}"/>
          </ac:spMkLst>
        </pc:spChg>
        <pc:spChg chg="add mod ord">
          <ac:chgData name="Sacha LUTOFF" userId="a37079e7ccb5967d" providerId="LiveId" clId="{DA430375-ECB8-48E4-ACAA-B37EC98328C7}" dt="2025-05-15T07:05:19.670" v="1257"/>
          <ac:spMkLst>
            <pc:docMk/>
            <pc:sldMk cId="1010144482" sldId="344"/>
            <ac:spMk id="5" creationId="{8328751F-1E89-2369-7C3A-BC2BA3F4A375}"/>
          </ac:spMkLst>
        </pc:spChg>
      </pc:sldChg>
      <pc:sldChg chg="modSp add mod">
        <pc:chgData name="Sacha LUTOFF" userId="a37079e7ccb5967d" providerId="LiveId" clId="{DA430375-ECB8-48E4-ACAA-B37EC98328C7}" dt="2025-05-15T07:05:24.121" v="1259"/>
        <pc:sldMkLst>
          <pc:docMk/>
          <pc:sldMk cId="195985678" sldId="345"/>
        </pc:sldMkLst>
        <pc:spChg chg="mod">
          <ac:chgData name="Sacha LUTOFF" userId="a37079e7ccb5967d" providerId="LiveId" clId="{DA430375-ECB8-48E4-ACAA-B37EC98328C7}" dt="2025-05-15T07:05:24.121" v="1259"/>
          <ac:spMkLst>
            <pc:docMk/>
            <pc:sldMk cId="195985678" sldId="345"/>
            <ac:spMk id="5" creationId="{D7CBFEFE-21A1-C2F6-26BF-10DDC76C2C73}"/>
          </ac:spMkLst>
        </pc:spChg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3421107791" sldId="345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1899851710" sldId="346"/>
        </pc:sldMkLst>
      </pc:sldChg>
      <pc:sldChg chg="modSp add mod">
        <pc:chgData name="Sacha LUTOFF" userId="a37079e7ccb5967d" providerId="LiveId" clId="{DA430375-ECB8-48E4-ACAA-B37EC98328C7}" dt="2025-05-15T06:54:49.779" v="1026" actId="20577"/>
        <pc:sldMkLst>
          <pc:docMk/>
          <pc:sldMk cId="3072073634" sldId="346"/>
        </pc:sldMkLst>
        <pc:spChg chg="mod">
          <ac:chgData name="Sacha LUTOFF" userId="a37079e7ccb5967d" providerId="LiveId" clId="{DA430375-ECB8-48E4-ACAA-B37EC98328C7}" dt="2025-05-15T06:54:49.779" v="1026" actId="20577"/>
          <ac:spMkLst>
            <pc:docMk/>
            <pc:sldMk cId="3072073634" sldId="346"/>
            <ac:spMk id="5" creationId="{44FE3919-3868-7F5C-0BCB-0DFBBFF87984}"/>
          </ac:spMkLst>
        </pc:spChg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2207791298" sldId="347"/>
        </pc:sldMkLst>
      </pc:sldChg>
      <pc:sldChg chg="modSp add mod">
        <pc:chgData name="Sacha LUTOFF" userId="a37079e7ccb5967d" providerId="LiveId" clId="{DA430375-ECB8-48E4-ACAA-B37EC98328C7}" dt="2025-05-15T06:54:52.994" v="1030" actId="20577"/>
        <pc:sldMkLst>
          <pc:docMk/>
          <pc:sldMk cId="3949621363" sldId="347"/>
        </pc:sldMkLst>
        <pc:spChg chg="mod">
          <ac:chgData name="Sacha LUTOFF" userId="a37079e7ccb5967d" providerId="LiveId" clId="{DA430375-ECB8-48E4-ACAA-B37EC98328C7}" dt="2025-05-15T06:54:52.994" v="1030" actId="20577"/>
          <ac:spMkLst>
            <pc:docMk/>
            <pc:sldMk cId="3949621363" sldId="347"/>
            <ac:spMk id="5" creationId="{B3993214-78B4-F09B-AC11-E8DFD348E126}"/>
          </ac:spMkLst>
        </pc:spChg>
      </pc:sldChg>
      <pc:sldChg chg="addSp delSp modSp new mod modClrScheme chgLayout">
        <pc:chgData name="Sacha LUTOFF" userId="a37079e7ccb5967d" providerId="LiveId" clId="{DA430375-ECB8-48E4-ACAA-B37EC98328C7}" dt="2025-05-15T07:05:06.042" v="1251"/>
        <pc:sldMkLst>
          <pc:docMk/>
          <pc:sldMk cId="2340353175" sldId="348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3419416514" sldId="348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1284363241" sldId="349"/>
        </pc:sldMkLst>
      </pc:sldChg>
      <pc:sldChg chg="delSp modSp add mod">
        <pc:chgData name="Sacha LUTOFF" userId="a37079e7ccb5967d" providerId="LiveId" clId="{DA430375-ECB8-48E4-ACAA-B37EC98328C7}" dt="2025-05-16T07:00:04.442" v="4777" actId="478"/>
        <pc:sldMkLst>
          <pc:docMk/>
          <pc:sldMk cId="2209844506" sldId="349"/>
        </pc:sldMkLst>
        <pc:spChg chg="mod">
          <ac:chgData name="Sacha LUTOFF" userId="a37079e7ccb5967d" providerId="LiveId" clId="{DA430375-ECB8-48E4-ACAA-B37EC98328C7}" dt="2025-05-15T07:05:14.885" v="1255" actId="404"/>
          <ac:spMkLst>
            <pc:docMk/>
            <pc:sldMk cId="2209844506" sldId="349"/>
            <ac:spMk id="5" creationId="{D008B6E8-627B-ACFA-B23B-F2A320FE74D7}"/>
          </ac:spMkLst>
        </pc:spChg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374081642" sldId="350"/>
        </pc:sldMkLst>
      </pc:sldChg>
      <pc:sldChg chg="addSp delSp modSp new del mod modClrScheme modShow chgLayout">
        <pc:chgData name="Sacha LUTOFF" userId="a37079e7ccb5967d" providerId="LiveId" clId="{DA430375-ECB8-48E4-ACAA-B37EC98328C7}" dt="2025-05-16T06:57:27.735" v="4744" actId="47"/>
        <pc:sldMkLst>
          <pc:docMk/>
          <pc:sldMk cId="2677400374" sldId="350"/>
        </pc:sldMkLst>
      </pc:sldChg>
      <pc:sldChg chg="modSp new del mod">
        <pc:chgData name="Sacha LUTOFF" userId="a37079e7ccb5967d" providerId="LiveId" clId="{DA430375-ECB8-48E4-ACAA-B37EC98328C7}" dt="2025-05-15T07:10:29.694" v="1376" actId="47"/>
        <pc:sldMkLst>
          <pc:docMk/>
          <pc:sldMk cId="1668887653" sldId="351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1829006816" sldId="351"/>
        </pc:sldMkLst>
      </pc:sldChg>
      <pc:sldChg chg="new del">
        <pc:chgData name="Sacha LUTOFF" userId="a37079e7ccb5967d" providerId="LiveId" clId="{DA430375-ECB8-48E4-ACAA-B37EC98328C7}" dt="2025-05-15T07:03:58.099" v="1232" actId="680"/>
        <pc:sldMkLst>
          <pc:docMk/>
          <pc:sldMk cId="4188499104" sldId="351"/>
        </pc:sldMkLst>
      </pc:sldChg>
      <pc:sldChg chg="delSp modSp add mod">
        <pc:chgData name="Sacha LUTOFF" userId="a37079e7ccb5967d" providerId="LiveId" clId="{DA430375-ECB8-48E4-ACAA-B37EC98328C7}" dt="2025-05-16T06:58:00.503" v="4747" actId="478"/>
        <pc:sldMkLst>
          <pc:docMk/>
          <pc:sldMk cId="2527532607" sldId="352"/>
        </pc:sldMkLst>
        <pc:spChg chg="mod">
          <ac:chgData name="Sacha LUTOFF" userId="a37079e7ccb5967d" providerId="LiveId" clId="{DA430375-ECB8-48E4-ACAA-B37EC98328C7}" dt="2025-05-15T07:06:39.681" v="1300" actId="20577"/>
          <ac:spMkLst>
            <pc:docMk/>
            <pc:sldMk cId="2527532607" sldId="352"/>
            <ac:spMk id="5" creationId="{3D8CF3AD-0F18-4E5D-DF60-0BF89DC9C81E}"/>
          </ac:spMkLst>
        </pc:spChg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2866505291" sldId="352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3034560890" sldId="353"/>
        </pc:sldMkLst>
      </pc:sldChg>
      <pc:sldChg chg="addSp delSp modSp new mod modClrScheme chgLayout">
        <pc:chgData name="Sacha LUTOFF" userId="a37079e7ccb5967d" providerId="LiveId" clId="{DA430375-ECB8-48E4-ACAA-B37EC98328C7}" dt="2025-05-15T07:18:19.857" v="1610" actId="700"/>
        <pc:sldMkLst>
          <pc:docMk/>
          <pc:sldMk cId="693549375" sldId="354"/>
        </pc:sldMkLst>
        <pc:spChg chg="mod ord">
          <ac:chgData name="Sacha LUTOFF" userId="a37079e7ccb5967d" providerId="LiveId" clId="{DA430375-ECB8-48E4-ACAA-B37EC98328C7}" dt="2025-05-15T07:18:19.857" v="1610" actId="700"/>
          <ac:spMkLst>
            <pc:docMk/>
            <pc:sldMk cId="693549375" sldId="354"/>
            <ac:spMk id="4" creationId="{6DE8EC35-8C91-5B96-A521-F878F36E374C}"/>
          </ac:spMkLst>
        </pc:spChg>
        <pc:spChg chg="add mod ord">
          <ac:chgData name="Sacha LUTOFF" userId="a37079e7ccb5967d" providerId="LiveId" clId="{DA430375-ECB8-48E4-ACAA-B37EC98328C7}" dt="2025-05-15T07:18:19.857" v="1610" actId="700"/>
          <ac:spMkLst>
            <pc:docMk/>
            <pc:sldMk cId="693549375" sldId="354"/>
            <ac:spMk id="5" creationId="{74670CCA-C44E-32AF-A48A-2A331169F012}"/>
          </ac:spMkLst>
        </pc:spChg>
        <pc:spChg chg="add del mod ord">
          <ac:chgData name="Sacha LUTOFF" userId="a37079e7ccb5967d" providerId="LiveId" clId="{DA430375-ECB8-48E4-ACAA-B37EC98328C7}" dt="2025-05-15T07:18:19.857" v="1610" actId="700"/>
          <ac:spMkLst>
            <pc:docMk/>
            <pc:sldMk cId="693549375" sldId="354"/>
            <ac:spMk id="6" creationId="{9F51A798-1B5F-C6B3-50C8-C8277EC7AED6}"/>
          </ac:spMkLst>
        </pc:spChg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2327109782" sldId="354"/>
        </pc:sldMkLst>
      </pc:sldChg>
      <pc:sldChg chg="addSp delSp modSp new mod ord modClrScheme chgLayout modNotesTx">
        <pc:chgData name="Sacha LUTOFF" userId="a37079e7ccb5967d" providerId="LiveId" clId="{DA430375-ECB8-48E4-ACAA-B37EC98328C7}" dt="2025-05-16T08:42:23.401" v="4947"/>
        <pc:sldMkLst>
          <pc:docMk/>
          <pc:sldMk cId="1057532139" sldId="355"/>
        </pc:sldMkLst>
        <pc:spChg chg="mod ord">
          <ac:chgData name="Sacha LUTOFF" userId="a37079e7ccb5967d" providerId="LiveId" clId="{DA430375-ECB8-48E4-ACAA-B37EC98328C7}" dt="2025-05-15T07:07:44.655" v="1314" actId="700"/>
          <ac:spMkLst>
            <pc:docMk/>
            <pc:sldMk cId="1057532139" sldId="355"/>
            <ac:spMk id="4" creationId="{F5C08ECE-6EDC-E742-8C44-99CC6D75DBD9}"/>
          </ac:spMkLst>
        </pc:spChg>
        <pc:spChg chg="add mod ord">
          <ac:chgData name="Sacha LUTOFF" userId="a37079e7ccb5967d" providerId="LiveId" clId="{DA430375-ECB8-48E4-ACAA-B37EC98328C7}" dt="2025-05-16T08:42:23.401" v="4947"/>
          <ac:spMkLst>
            <pc:docMk/>
            <pc:sldMk cId="1057532139" sldId="355"/>
            <ac:spMk id="5" creationId="{D2946D8B-9C49-9C57-EE4E-1F29F2DC1F73}"/>
          </ac:spMkLst>
        </pc:spChg>
        <pc:picChg chg="add mod">
          <ac:chgData name="Sacha LUTOFF" userId="a37079e7ccb5967d" providerId="LiveId" clId="{DA430375-ECB8-48E4-ACAA-B37EC98328C7}" dt="2025-05-16T08:37:42.753" v="4924"/>
          <ac:picMkLst>
            <pc:docMk/>
            <pc:sldMk cId="1057532139" sldId="355"/>
            <ac:picMk id="6" creationId="{40710158-7091-D6C8-91AF-3E6CAC9905C5}"/>
          </ac:picMkLst>
        </pc:picChg>
      </pc:sldChg>
      <pc:sldChg chg="add del">
        <pc:chgData name="Sacha LUTOFF" userId="a37079e7ccb5967d" providerId="LiveId" clId="{DA430375-ECB8-48E4-ACAA-B37EC98328C7}" dt="2025-05-15T07:08:17.645" v="1360" actId="2890"/>
        <pc:sldMkLst>
          <pc:docMk/>
          <pc:sldMk cId="1508514971" sldId="356"/>
        </pc:sldMkLst>
      </pc:sldChg>
      <pc:sldChg chg="modSp new mod">
        <pc:chgData name="Sacha LUTOFF" userId="a37079e7ccb5967d" providerId="LiveId" clId="{DA430375-ECB8-48E4-ACAA-B37EC98328C7}" dt="2025-05-16T07:33:16.285" v="4844" actId="20577"/>
        <pc:sldMkLst>
          <pc:docMk/>
          <pc:sldMk cId="3467041324" sldId="356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4171425721" sldId="356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134858856" sldId="357"/>
        </pc:sldMkLst>
      </pc:sldChg>
      <pc:sldChg chg="modSp new del mod modNotesTx">
        <pc:chgData name="Sacha LUTOFF" userId="a37079e7ccb5967d" providerId="LiveId" clId="{DA430375-ECB8-48E4-ACAA-B37EC98328C7}" dt="2025-05-16T06:57:34.080" v="4745" actId="47"/>
        <pc:sldMkLst>
          <pc:docMk/>
          <pc:sldMk cId="3698109439" sldId="357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3415668891" sldId="358"/>
        </pc:sldMkLst>
      </pc:sldChg>
      <pc:sldChg chg="addSp delSp modSp new del mod modClrScheme chgLayout modNotesTx">
        <pc:chgData name="Sacha LUTOFF" userId="a37079e7ccb5967d" providerId="LiveId" clId="{DA430375-ECB8-48E4-ACAA-B37EC98328C7}" dt="2025-05-16T07:34:02.294" v="4845" actId="47"/>
        <pc:sldMkLst>
          <pc:docMk/>
          <pc:sldMk cId="3569843109" sldId="358"/>
        </pc:sldMkLst>
      </pc:sldChg>
      <pc:sldChg chg="modSp new del mod modNotesTx">
        <pc:chgData name="Sacha LUTOFF" userId="a37079e7ccb5967d" providerId="LiveId" clId="{DA430375-ECB8-48E4-ACAA-B37EC98328C7}" dt="2025-05-15T07:41:40.470" v="2288" actId="47"/>
        <pc:sldMkLst>
          <pc:docMk/>
          <pc:sldMk cId="128792745" sldId="359"/>
        </pc:sldMkLst>
      </pc:sldChg>
      <pc:sldChg chg="del">
        <pc:chgData name="Sacha LUTOFF" userId="a37079e7ccb5967d" providerId="LiveId" clId="{DA430375-ECB8-48E4-ACAA-B37EC98328C7}" dt="2025-05-15T06:23:14.856" v="0" actId="47"/>
        <pc:sldMkLst>
          <pc:docMk/>
          <pc:sldMk cId="2959955485" sldId="359"/>
        </pc:sldMkLst>
      </pc:sldChg>
      <pc:sldChg chg="modSp add del mod">
        <pc:chgData name="Sacha LUTOFF" userId="a37079e7ccb5967d" providerId="LiveId" clId="{DA430375-ECB8-48E4-ACAA-B37EC98328C7}" dt="2025-05-15T07:43:00.005" v="2322" actId="47"/>
        <pc:sldMkLst>
          <pc:docMk/>
          <pc:sldMk cId="1692387821" sldId="360"/>
        </pc:sldMkLst>
      </pc:sldChg>
      <pc:sldChg chg="modSp add mod modShow">
        <pc:chgData name="Sacha LUTOFF" userId="a37079e7ccb5967d" providerId="LiveId" clId="{DA430375-ECB8-48E4-ACAA-B37EC98328C7}" dt="2025-05-15T07:20:41.934" v="1832" actId="20577"/>
        <pc:sldMkLst>
          <pc:docMk/>
          <pc:sldMk cId="1248964746" sldId="361"/>
        </pc:sldMkLst>
        <pc:spChg chg="mod">
          <ac:chgData name="Sacha LUTOFF" userId="a37079e7ccb5967d" providerId="LiveId" clId="{DA430375-ECB8-48E4-ACAA-B37EC98328C7}" dt="2025-05-15T07:20:41.934" v="1832" actId="20577"/>
          <ac:spMkLst>
            <pc:docMk/>
            <pc:sldMk cId="1248964746" sldId="361"/>
            <ac:spMk id="2" creationId="{D971AA12-203A-1F1B-E4B0-F9C93C782B03}"/>
          </ac:spMkLst>
        </pc:spChg>
      </pc:sldChg>
      <pc:sldChg chg="addSp delSp modSp new mod modClrScheme chgLayout">
        <pc:chgData name="Sacha LUTOFF" userId="a37079e7ccb5967d" providerId="LiveId" clId="{DA430375-ECB8-48E4-ACAA-B37EC98328C7}" dt="2025-05-15T07:19:56.155" v="1814" actId="20577"/>
        <pc:sldMkLst>
          <pc:docMk/>
          <pc:sldMk cId="3496971638" sldId="362"/>
        </pc:sldMkLst>
        <pc:spChg chg="mod ord">
          <ac:chgData name="Sacha LUTOFF" userId="a37079e7ccb5967d" providerId="LiveId" clId="{DA430375-ECB8-48E4-ACAA-B37EC98328C7}" dt="2025-05-15T07:19:52.504" v="1793" actId="700"/>
          <ac:spMkLst>
            <pc:docMk/>
            <pc:sldMk cId="3496971638" sldId="362"/>
            <ac:spMk id="4" creationId="{FEBA1D11-D975-2843-5DE6-21A2636C88F7}"/>
          </ac:spMkLst>
        </pc:spChg>
        <pc:spChg chg="add mod ord">
          <ac:chgData name="Sacha LUTOFF" userId="a37079e7ccb5967d" providerId="LiveId" clId="{DA430375-ECB8-48E4-ACAA-B37EC98328C7}" dt="2025-05-15T07:19:56.155" v="1814" actId="20577"/>
          <ac:spMkLst>
            <pc:docMk/>
            <pc:sldMk cId="3496971638" sldId="362"/>
            <ac:spMk id="5" creationId="{2207433C-1147-EF49-0230-4A1F3259AB0D}"/>
          </ac:spMkLst>
        </pc:spChg>
      </pc:sldChg>
      <pc:sldChg chg="modSp add mod">
        <pc:chgData name="Sacha LUTOFF" userId="a37079e7ccb5967d" providerId="LiveId" clId="{DA430375-ECB8-48E4-ACAA-B37EC98328C7}" dt="2025-05-15T07:21:03.519" v="1852" actId="20577"/>
        <pc:sldMkLst>
          <pc:docMk/>
          <pc:sldMk cId="1065490629" sldId="363"/>
        </pc:sldMkLst>
        <pc:spChg chg="mod">
          <ac:chgData name="Sacha LUTOFF" userId="a37079e7ccb5967d" providerId="LiveId" clId="{DA430375-ECB8-48E4-ACAA-B37EC98328C7}" dt="2025-05-15T07:21:03.519" v="1852" actId="20577"/>
          <ac:spMkLst>
            <pc:docMk/>
            <pc:sldMk cId="1065490629" sldId="363"/>
            <ac:spMk id="2" creationId="{D8DB06D5-F85F-74AD-7780-3124A965E327}"/>
          </ac:spMkLst>
        </pc:spChg>
      </pc:sldChg>
      <pc:sldChg chg="delSp modSp add mod modNotesTx">
        <pc:chgData name="Sacha LUTOFF" userId="a37079e7ccb5967d" providerId="LiveId" clId="{DA430375-ECB8-48E4-ACAA-B37EC98328C7}" dt="2025-05-16T06:51:10.706" v="4492" actId="1076"/>
        <pc:sldMkLst>
          <pc:docMk/>
          <pc:sldMk cId="2242774057" sldId="364"/>
        </pc:sldMkLst>
        <pc:spChg chg="mod">
          <ac:chgData name="Sacha LUTOFF" userId="a37079e7ccb5967d" providerId="LiveId" clId="{DA430375-ECB8-48E4-ACAA-B37EC98328C7}" dt="2025-05-15T07:41:38.976" v="2287"/>
          <ac:spMkLst>
            <pc:docMk/>
            <pc:sldMk cId="2242774057" sldId="364"/>
            <ac:spMk id="2" creationId="{8B4AB2F4-EB0B-CFF3-4325-F041CF92D22A}"/>
          </ac:spMkLst>
        </pc:spChg>
        <pc:spChg chg="mod">
          <ac:chgData name="Sacha LUTOFF" userId="a37079e7ccb5967d" providerId="LiveId" clId="{DA430375-ECB8-48E4-ACAA-B37EC98328C7}" dt="2025-05-15T07:41:47.239" v="2292" actId="20577"/>
          <ac:spMkLst>
            <pc:docMk/>
            <pc:sldMk cId="2242774057" sldId="364"/>
            <ac:spMk id="3" creationId="{75A86499-76FB-F6EC-F37B-C13A181D489C}"/>
          </ac:spMkLst>
        </pc:spChg>
        <pc:spChg chg="mod">
          <ac:chgData name="Sacha LUTOFF" userId="a37079e7ccb5967d" providerId="LiveId" clId="{DA430375-ECB8-48E4-ACAA-B37EC98328C7}" dt="2025-05-15T07:41:44.489" v="2290" actId="20577"/>
          <ac:spMkLst>
            <pc:docMk/>
            <pc:sldMk cId="2242774057" sldId="364"/>
            <ac:spMk id="58" creationId="{4A0EF8BC-239B-CC9D-AE2F-FA7B4B3A6263}"/>
          </ac:spMkLst>
        </pc:spChg>
        <pc:spChg chg="mod">
          <ac:chgData name="Sacha LUTOFF" userId="a37079e7ccb5967d" providerId="LiveId" clId="{DA430375-ECB8-48E4-ACAA-B37EC98328C7}" dt="2025-05-15T07:42:37.572" v="2318"/>
          <ac:spMkLst>
            <pc:docMk/>
            <pc:sldMk cId="2242774057" sldId="364"/>
            <ac:spMk id="61" creationId="{CBA7CA56-8C8E-068C-D821-92907D8C8666}"/>
          </ac:spMkLst>
        </pc:spChg>
        <pc:spChg chg="mod">
          <ac:chgData name="Sacha LUTOFF" userId="a37079e7ccb5967d" providerId="LiveId" clId="{DA430375-ECB8-48E4-ACAA-B37EC98328C7}" dt="2025-05-15T07:42:41.859" v="2319" actId="1076"/>
          <ac:spMkLst>
            <pc:docMk/>
            <pc:sldMk cId="2242774057" sldId="364"/>
            <ac:spMk id="62" creationId="{14E23A6D-C69D-07A8-1E9E-1A30424CB5A1}"/>
          </ac:spMkLst>
        </pc:spChg>
        <pc:spChg chg="mod">
          <ac:chgData name="Sacha LUTOFF" userId="a37079e7ccb5967d" providerId="LiveId" clId="{DA430375-ECB8-48E4-ACAA-B37EC98328C7}" dt="2025-05-16T06:51:10.706" v="4492" actId="1076"/>
          <ac:spMkLst>
            <pc:docMk/>
            <pc:sldMk cId="2242774057" sldId="364"/>
            <ac:spMk id="63" creationId="{05A81C05-77A5-EC64-4778-C79C1AD9FC87}"/>
          </ac:spMkLst>
        </pc:spChg>
      </pc:sldChg>
      <pc:sldChg chg="addSp delSp modSp add mod">
        <pc:chgData name="Sacha LUTOFF" userId="a37079e7ccb5967d" providerId="LiveId" clId="{DA430375-ECB8-48E4-ACAA-B37EC98328C7}" dt="2025-05-16T06:56:45.772" v="4741" actId="14100"/>
        <pc:sldMkLst>
          <pc:docMk/>
          <pc:sldMk cId="1687751359" sldId="365"/>
        </pc:sldMkLst>
        <pc:spChg chg="mod">
          <ac:chgData name="Sacha LUTOFF" userId="a37079e7ccb5967d" providerId="LiveId" clId="{DA430375-ECB8-48E4-ACAA-B37EC98328C7}" dt="2025-05-15T07:43:04.830" v="2326" actId="20577"/>
          <ac:spMkLst>
            <pc:docMk/>
            <pc:sldMk cId="1687751359" sldId="365"/>
            <ac:spMk id="2" creationId="{E4A75E2C-2600-4738-A1C4-C12D7FAC9FB2}"/>
          </ac:spMkLst>
        </pc:spChg>
        <pc:spChg chg="mod">
          <ac:chgData name="Sacha LUTOFF" userId="a37079e7ccb5967d" providerId="LiveId" clId="{DA430375-ECB8-48E4-ACAA-B37EC98328C7}" dt="2025-05-16T06:56:09.284" v="4733" actId="20577"/>
          <ac:spMkLst>
            <pc:docMk/>
            <pc:sldMk cId="1687751359" sldId="365"/>
            <ac:spMk id="3" creationId="{688908BE-DEEE-3F3C-191B-D5E759A2D6BA}"/>
          </ac:spMkLst>
        </pc:spChg>
        <pc:spChg chg="add mod">
          <ac:chgData name="Sacha LUTOFF" userId="a37079e7ccb5967d" providerId="LiveId" clId="{DA430375-ECB8-48E4-ACAA-B37EC98328C7}" dt="2025-05-16T06:56:33.219" v="4738" actId="1076"/>
          <ac:spMkLst>
            <pc:docMk/>
            <pc:sldMk cId="1687751359" sldId="365"/>
            <ac:spMk id="6" creationId="{183D260B-3304-0FC4-C1EF-0627B207C465}"/>
          </ac:spMkLst>
        </pc:spChg>
        <pc:spChg chg="mod">
          <ac:chgData name="Sacha LUTOFF" userId="a37079e7ccb5967d" providerId="LiveId" clId="{DA430375-ECB8-48E4-ACAA-B37EC98328C7}" dt="2025-05-16T06:56:11.318" v="4735" actId="20577"/>
          <ac:spMkLst>
            <pc:docMk/>
            <pc:sldMk cId="1687751359" sldId="365"/>
            <ac:spMk id="58" creationId="{7A9E71E3-D677-95B0-3B32-8D7156AF91CE}"/>
          </ac:spMkLst>
        </pc:spChg>
        <pc:spChg chg="mod">
          <ac:chgData name="Sacha LUTOFF" userId="a37079e7ccb5967d" providerId="LiveId" clId="{DA430375-ECB8-48E4-ACAA-B37EC98328C7}" dt="2025-05-16T06:53:33.471" v="4629" actId="20577"/>
          <ac:spMkLst>
            <pc:docMk/>
            <pc:sldMk cId="1687751359" sldId="365"/>
            <ac:spMk id="61" creationId="{276F8358-2956-E622-CADD-C19DB859B8D0}"/>
          </ac:spMkLst>
        </pc:spChg>
        <pc:spChg chg="mod">
          <ac:chgData name="Sacha LUTOFF" userId="a37079e7ccb5967d" providerId="LiveId" clId="{DA430375-ECB8-48E4-ACAA-B37EC98328C7}" dt="2025-05-16T06:55:56.273" v="4717"/>
          <ac:spMkLst>
            <pc:docMk/>
            <pc:sldMk cId="1687751359" sldId="365"/>
            <ac:spMk id="62" creationId="{22B78E63-87BE-D807-EDDF-9B3064812BC3}"/>
          </ac:spMkLst>
        </pc:spChg>
        <pc:spChg chg="mod">
          <ac:chgData name="Sacha LUTOFF" userId="a37079e7ccb5967d" providerId="LiveId" clId="{DA430375-ECB8-48E4-ACAA-B37EC98328C7}" dt="2025-05-16T06:56:01.084" v="4731" actId="20577"/>
          <ac:spMkLst>
            <pc:docMk/>
            <pc:sldMk cId="1687751359" sldId="365"/>
            <ac:spMk id="63" creationId="{47B0C555-6A93-F552-D0C6-2778513C4102}"/>
          </ac:spMkLst>
        </pc:spChg>
        <pc:cxnChg chg="mod">
          <ac:chgData name="Sacha LUTOFF" userId="a37079e7ccb5967d" providerId="LiveId" clId="{DA430375-ECB8-48E4-ACAA-B37EC98328C7}" dt="2025-05-16T06:56:25.173" v="4736" actId="14100"/>
          <ac:cxnSpMkLst>
            <pc:docMk/>
            <pc:sldMk cId="1687751359" sldId="365"/>
            <ac:cxnSpMk id="68" creationId="{4600D9F0-8CC1-F418-52F5-709DB38E51E1}"/>
          </ac:cxnSpMkLst>
        </pc:cxnChg>
        <pc:cxnChg chg="mod">
          <ac:chgData name="Sacha LUTOFF" userId="a37079e7ccb5967d" providerId="LiveId" clId="{DA430375-ECB8-48E4-ACAA-B37EC98328C7}" dt="2025-05-16T06:56:28.755" v="4737" actId="14100"/>
          <ac:cxnSpMkLst>
            <pc:docMk/>
            <pc:sldMk cId="1687751359" sldId="365"/>
            <ac:cxnSpMk id="84" creationId="{A37DBCF4-1CE3-22F2-D9BF-74653CEDDDE2}"/>
          </ac:cxnSpMkLst>
        </pc:cxnChg>
        <pc:cxnChg chg="mod">
          <ac:chgData name="Sacha LUTOFF" userId="a37079e7ccb5967d" providerId="LiveId" clId="{DA430375-ECB8-48E4-ACAA-B37EC98328C7}" dt="2025-05-16T06:56:37.219" v="4739" actId="14100"/>
          <ac:cxnSpMkLst>
            <pc:docMk/>
            <pc:sldMk cId="1687751359" sldId="365"/>
            <ac:cxnSpMk id="90" creationId="{3ED3CD6C-3A25-EBF6-78EC-FBDAAFF38B79}"/>
          </ac:cxnSpMkLst>
        </pc:cxnChg>
        <pc:cxnChg chg="mod">
          <ac:chgData name="Sacha LUTOFF" userId="a37079e7ccb5967d" providerId="LiveId" clId="{DA430375-ECB8-48E4-ACAA-B37EC98328C7}" dt="2025-05-16T06:56:45.772" v="4741" actId="14100"/>
          <ac:cxnSpMkLst>
            <pc:docMk/>
            <pc:sldMk cId="1687751359" sldId="365"/>
            <ac:cxnSpMk id="96" creationId="{AB642EB9-2B2E-D591-DD57-8274E58817D7}"/>
          </ac:cxnSpMkLst>
        </pc:cxnChg>
      </pc:sldChg>
      <pc:sldChg chg="delSp modSp mod ord">
        <pc:chgData name="Sacha LUTOFF" userId="a37079e7ccb5967d" providerId="LiveId" clId="{DA430375-ECB8-48E4-ACAA-B37EC98328C7}" dt="2025-05-16T08:42:31.967" v="4957" actId="20577"/>
        <pc:sldMkLst>
          <pc:docMk/>
          <pc:sldMk cId="4083123897" sldId="370"/>
        </pc:sldMkLst>
        <pc:spChg chg="mod">
          <ac:chgData name="Sacha LUTOFF" userId="a37079e7ccb5967d" providerId="LiveId" clId="{DA430375-ECB8-48E4-ACAA-B37EC98328C7}" dt="2025-05-16T08:42:31.967" v="4957" actId="20577"/>
          <ac:spMkLst>
            <pc:docMk/>
            <pc:sldMk cId="4083123897" sldId="370"/>
            <ac:spMk id="2" creationId="{0E3DAEFF-9D77-6C18-BA6E-13B01BB608D1}"/>
          </ac:spMkLst>
        </pc:spChg>
      </pc:sldChg>
      <pc:sldChg chg="modSp mod">
        <pc:chgData name="Sacha LUTOFF" userId="a37079e7ccb5967d" providerId="LiveId" clId="{DA430375-ECB8-48E4-ACAA-B37EC98328C7}" dt="2025-05-16T07:00:52.340" v="4784" actId="14100"/>
        <pc:sldMkLst>
          <pc:docMk/>
          <pc:sldMk cId="4273896720" sldId="371"/>
        </pc:sldMkLst>
        <pc:graphicFrameChg chg="mod modGraphic">
          <ac:chgData name="Sacha LUTOFF" userId="a37079e7ccb5967d" providerId="LiveId" clId="{DA430375-ECB8-48E4-ACAA-B37EC98328C7}" dt="2025-05-16T07:00:52.340" v="4784" actId="14100"/>
          <ac:graphicFrameMkLst>
            <pc:docMk/>
            <pc:sldMk cId="4273896720" sldId="371"/>
            <ac:graphicFrameMk id="11" creationId="{3983F207-0065-2F1A-0D0C-3EF229FA4BB8}"/>
          </ac:graphicFrameMkLst>
        </pc:graphicFrameChg>
      </pc:sldChg>
      <pc:sldChg chg="delSp modSp mod">
        <pc:chgData name="Sacha LUTOFF" userId="a37079e7ccb5967d" providerId="LiveId" clId="{DA430375-ECB8-48E4-ACAA-B37EC98328C7}" dt="2025-05-16T08:42:12.071" v="4941"/>
        <pc:sldMkLst>
          <pc:docMk/>
          <pc:sldMk cId="172187870" sldId="377"/>
        </pc:sldMkLst>
        <pc:spChg chg="mod">
          <ac:chgData name="Sacha LUTOFF" userId="a37079e7ccb5967d" providerId="LiveId" clId="{DA430375-ECB8-48E4-ACAA-B37EC98328C7}" dt="2025-05-16T08:42:12.071" v="4941"/>
          <ac:spMkLst>
            <pc:docMk/>
            <pc:sldMk cId="172187870" sldId="377"/>
            <ac:spMk id="5" creationId="{E98915D3-7016-DE94-0E0F-3B7EE9A7563E}"/>
          </ac:spMkLst>
        </pc:spChg>
      </pc:sldChg>
      <pc:sldChg chg="delSp modSp mod">
        <pc:chgData name="Sacha LUTOFF" userId="a37079e7ccb5967d" providerId="LiveId" clId="{DA430375-ECB8-48E4-ACAA-B37EC98328C7}" dt="2025-05-16T08:42:02.007" v="4936" actId="1076"/>
        <pc:sldMkLst>
          <pc:docMk/>
          <pc:sldMk cId="3537097721" sldId="378"/>
        </pc:sldMkLst>
        <pc:spChg chg="mod">
          <ac:chgData name="Sacha LUTOFF" userId="a37079e7ccb5967d" providerId="LiveId" clId="{DA430375-ECB8-48E4-ACAA-B37EC98328C7}" dt="2025-05-16T08:41:57.710" v="4934"/>
          <ac:spMkLst>
            <pc:docMk/>
            <pc:sldMk cId="3537097721" sldId="378"/>
            <ac:spMk id="5" creationId="{0A397139-1D18-817D-0738-93C71947725D}"/>
          </ac:spMkLst>
        </pc:spChg>
        <pc:picChg chg="mod">
          <ac:chgData name="Sacha LUTOFF" userId="a37079e7ccb5967d" providerId="LiveId" clId="{DA430375-ECB8-48E4-ACAA-B37EC98328C7}" dt="2025-05-16T08:42:02.007" v="4936" actId="1076"/>
          <ac:picMkLst>
            <pc:docMk/>
            <pc:sldMk cId="3537097721" sldId="378"/>
            <ac:picMk id="2" creationId="{984AABEA-D899-735A-4D08-59ED61895E83}"/>
          </ac:picMkLst>
        </pc:picChg>
      </pc:sldChg>
      <pc:sldChg chg="delSp modSp mod">
        <pc:chgData name="Sacha LUTOFF" userId="a37079e7ccb5967d" providerId="LiveId" clId="{DA430375-ECB8-48E4-ACAA-B37EC98328C7}" dt="2025-05-16T08:42:08.279" v="4939" actId="14100"/>
        <pc:sldMkLst>
          <pc:docMk/>
          <pc:sldMk cId="1123394660" sldId="379"/>
        </pc:sldMkLst>
        <pc:spChg chg="mod">
          <ac:chgData name="Sacha LUTOFF" userId="a37079e7ccb5967d" providerId="LiveId" clId="{DA430375-ECB8-48E4-ACAA-B37EC98328C7}" dt="2025-05-16T08:42:08.279" v="4939" actId="14100"/>
          <ac:spMkLst>
            <pc:docMk/>
            <pc:sldMk cId="1123394660" sldId="379"/>
            <ac:spMk id="5" creationId="{FCB918B8-65DA-0A76-6788-D7D901BF596F}"/>
          </ac:spMkLst>
        </pc:spChg>
      </pc:sldChg>
      <pc:sldChg chg="del">
        <pc:chgData name="Sacha LUTOFF" userId="a37079e7ccb5967d" providerId="LiveId" clId="{DA430375-ECB8-48E4-ACAA-B37EC98328C7}" dt="2025-05-15T14:26:34.569" v="2336" actId="47"/>
        <pc:sldMkLst>
          <pc:docMk/>
          <pc:sldMk cId="3430240962" sldId="395"/>
        </pc:sldMkLst>
      </pc:sldChg>
      <pc:sldChg chg="delSp mod">
        <pc:chgData name="Sacha LUTOFF" userId="a37079e7ccb5967d" providerId="LiveId" clId="{DA430375-ECB8-48E4-ACAA-B37EC98328C7}" dt="2025-05-16T06:59:27.144" v="4763" actId="478"/>
        <pc:sldMkLst>
          <pc:docMk/>
          <pc:sldMk cId="720798409" sldId="396"/>
        </pc:sldMkLst>
      </pc:sldChg>
      <pc:sldChg chg="addSp delSp modSp new mod">
        <pc:chgData name="Sacha LUTOFF" userId="a37079e7ccb5967d" providerId="LiveId" clId="{DA430375-ECB8-48E4-ACAA-B37EC98328C7}" dt="2025-05-16T07:13:50.380" v="4791"/>
        <pc:sldMkLst>
          <pc:docMk/>
          <pc:sldMk cId="3420810234" sldId="398"/>
        </pc:sldMkLst>
        <pc:spChg chg="mod">
          <ac:chgData name="Sacha LUTOFF" userId="a37079e7ccb5967d" providerId="LiveId" clId="{DA430375-ECB8-48E4-ACAA-B37EC98328C7}" dt="2025-05-16T07:13:50.380" v="4791"/>
          <ac:spMkLst>
            <pc:docMk/>
            <pc:sldMk cId="3420810234" sldId="398"/>
            <ac:spMk id="2" creationId="{884D8DE1-F64D-8F55-78FC-51C97CC41D6D}"/>
          </ac:spMkLst>
        </pc:spChg>
        <pc:spChg chg="add mod">
          <ac:chgData name="Sacha LUTOFF" userId="a37079e7ccb5967d" providerId="LiveId" clId="{DA430375-ECB8-48E4-ACAA-B37EC98328C7}" dt="2025-05-16T06:17:40.161" v="3775" actId="1076"/>
          <ac:spMkLst>
            <pc:docMk/>
            <pc:sldMk cId="3420810234" sldId="398"/>
            <ac:spMk id="11" creationId="{EC49CABE-B41E-F88F-8EEB-B0ACFA9C88C8}"/>
          </ac:spMkLst>
        </pc:spChg>
        <pc:spChg chg="add mod">
          <ac:chgData name="Sacha LUTOFF" userId="a37079e7ccb5967d" providerId="LiveId" clId="{DA430375-ECB8-48E4-ACAA-B37EC98328C7}" dt="2025-05-15T14:53:48.103" v="3404" actId="1076"/>
          <ac:spMkLst>
            <pc:docMk/>
            <pc:sldMk cId="3420810234" sldId="398"/>
            <ac:spMk id="13" creationId="{EDD55600-7868-D4F7-D1BD-07B46B8A5E4A}"/>
          </ac:spMkLst>
        </pc:spChg>
        <pc:spChg chg="add mod">
          <ac:chgData name="Sacha LUTOFF" userId="a37079e7ccb5967d" providerId="LiveId" clId="{DA430375-ECB8-48E4-ACAA-B37EC98328C7}" dt="2025-05-15T14:56:33.741" v="3543" actId="2085"/>
          <ac:spMkLst>
            <pc:docMk/>
            <pc:sldMk cId="3420810234" sldId="398"/>
            <ac:spMk id="14" creationId="{8DFF24CB-4485-EED4-563C-730C187DC3F4}"/>
          </ac:spMkLst>
        </pc:spChg>
        <pc:picChg chg="add mod modCrop">
          <ac:chgData name="Sacha LUTOFF" userId="a37079e7ccb5967d" providerId="LiveId" clId="{DA430375-ECB8-48E4-ACAA-B37EC98328C7}" dt="2025-05-16T06:17:42.200" v="3776" actId="1076"/>
          <ac:picMkLst>
            <pc:docMk/>
            <pc:sldMk cId="3420810234" sldId="398"/>
            <ac:picMk id="10" creationId="{3D4ED8A1-9847-6625-FE16-C5ECC95566DC}"/>
          </ac:picMkLst>
        </pc:picChg>
      </pc:sldChg>
      <pc:sldChg chg="addSp delSp modSp add mod">
        <pc:chgData name="Sacha LUTOFF" userId="a37079e7ccb5967d" providerId="LiveId" clId="{DA430375-ECB8-48E4-ACAA-B37EC98328C7}" dt="2025-05-16T07:13:52.791" v="4792"/>
        <pc:sldMkLst>
          <pc:docMk/>
          <pc:sldMk cId="2946623384" sldId="399"/>
        </pc:sldMkLst>
        <pc:spChg chg="mod">
          <ac:chgData name="Sacha LUTOFF" userId="a37079e7ccb5967d" providerId="LiveId" clId="{DA430375-ECB8-48E4-ACAA-B37EC98328C7}" dt="2025-05-16T07:13:52.791" v="4792"/>
          <ac:spMkLst>
            <pc:docMk/>
            <pc:sldMk cId="2946623384" sldId="399"/>
            <ac:spMk id="2" creationId="{37996DBC-66A2-2A45-FB30-4D2B02581907}"/>
          </ac:spMkLst>
        </pc:spChg>
        <pc:spChg chg="add mod ord">
          <ac:chgData name="Sacha LUTOFF" userId="a37079e7ccb5967d" providerId="LiveId" clId="{DA430375-ECB8-48E4-ACAA-B37EC98328C7}" dt="2025-05-16T06:45:12.098" v="4366" actId="1076"/>
          <ac:spMkLst>
            <pc:docMk/>
            <pc:sldMk cId="2946623384" sldId="399"/>
            <ac:spMk id="7" creationId="{CAC0E15F-3B2F-5FC3-CD8A-2C093DFBA769}"/>
          </ac:spMkLst>
        </pc:spChg>
        <pc:spChg chg="add mod">
          <ac:chgData name="Sacha LUTOFF" userId="a37079e7ccb5967d" providerId="LiveId" clId="{DA430375-ECB8-48E4-ACAA-B37EC98328C7}" dt="2025-05-16T06:45:33.216" v="4375" actId="1076"/>
          <ac:spMkLst>
            <pc:docMk/>
            <pc:sldMk cId="2946623384" sldId="399"/>
            <ac:spMk id="18" creationId="{8FE50FC2-41F4-34D1-1A74-E488E9BBA61E}"/>
          </ac:spMkLst>
        </pc:spChg>
        <pc:spChg chg="add mod">
          <ac:chgData name="Sacha LUTOFF" userId="a37079e7ccb5967d" providerId="LiveId" clId="{DA430375-ECB8-48E4-ACAA-B37EC98328C7}" dt="2025-05-16T06:45:31.454" v="4374" actId="1076"/>
          <ac:spMkLst>
            <pc:docMk/>
            <pc:sldMk cId="2946623384" sldId="399"/>
            <ac:spMk id="19" creationId="{438DFD9F-6D43-0A6E-D283-7B0748AD9C93}"/>
          </ac:spMkLst>
        </pc:spChg>
        <pc:grpChg chg="add mod">
          <ac:chgData name="Sacha LUTOFF" userId="a37079e7ccb5967d" providerId="LiveId" clId="{DA430375-ECB8-48E4-ACAA-B37EC98328C7}" dt="2025-05-16T06:42:12.954" v="4270" actId="1076"/>
          <ac:grpSpMkLst>
            <pc:docMk/>
            <pc:sldMk cId="2946623384" sldId="399"/>
            <ac:grpSpMk id="17" creationId="{49F7BBDC-DA0B-83DE-7C9B-ABCE763DED04}"/>
          </ac:grpSpMkLst>
        </pc:grpChg>
        <pc:picChg chg="add mod modCrop">
          <ac:chgData name="Sacha LUTOFF" userId="a37079e7ccb5967d" providerId="LiveId" clId="{DA430375-ECB8-48E4-ACAA-B37EC98328C7}" dt="2025-05-16T06:42:09.824" v="4269" actId="1076"/>
          <ac:picMkLst>
            <pc:docMk/>
            <pc:sldMk cId="2946623384" sldId="399"/>
            <ac:picMk id="5" creationId="{49EBBB27-3E1A-F8CB-617A-EBAEB741BA38}"/>
          </ac:picMkLst>
        </pc:picChg>
        <pc:picChg chg="add mod">
          <ac:chgData name="Sacha LUTOFF" userId="a37079e7ccb5967d" providerId="LiveId" clId="{DA430375-ECB8-48E4-ACAA-B37EC98328C7}" dt="2025-05-16T06:36:22.707" v="4174"/>
          <ac:picMkLst>
            <pc:docMk/>
            <pc:sldMk cId="2946623384" sldId="399"/>
            <ac:picMk id="12" creationId="{AD7ECFC0-C16B-CF7B-03B5-03E936BC4EF8}"/>
          </ac:picMkLst>
        </pc:picChg>
        <pc:picChg chg="add mod modCrop">
          <ac:chgData name="Sacha LUTOFF" userId="a37079e7ccb5967d" providerId="LiveId" clId="{DA430375-ECB8-48E4-ACAA-B37EC98328C7}" dt="2025-05-16T06:41:25.409" v="4237" actId="164"/>
          <ac:picMkLst>
            <pc:docMk/>
            <pc:sldMk cId="2946623384" sldId="399"/>
            <ac:picMk id="15" creationId="{33A9C0D7-1A22-02E3-1CAD-386A875BC497}"/>
          </ac:picMkLst>
        </pc:picChg>
        <pc:picChg chg="add mod modCrop">
          <ac:chgData name="Sacha LUTOFF" userId="a37079e7ccb5967d" providerId="LiveId" clId="{DA430375-ECB8-48E4-ACAA-B37EC98328C7}" dt="2025-05-16T06:41:25.409" v="4237" actId="164"/>
          <ac:picMkLst>
            <pc:docMk/>
            <pc:sldMk cId="2946623384" sldId="399"/>
            <ac:picMk id="16" creationId="{AD5A290F-051E-448C-6C29-97FB05625001}"/>
          </ac:picMkLst>
        </pc:picChg>
      </pc:sldChg>
      <pc:sldChg chg="addSp delSp modSp add del mod ord">
        <pc:chgData name="Sacha LUTOFF" userId="a37079e7ccb5967d" providerId="LiveId" clId="{DA430375-ECB8-48E4-ACAA-B37EC98328C7}" dt="2025-05-16T06:25:34.554" v="3935" actId="47"/>
        <pc:sldMkLst>
          <pc:docMk/>
          <pc:sldMk cId="2524690656" sldId="400"/>
        </pc:sldMkLst>
      </pc:sldChg>
      <pc:sldChg chg="addSp delSp modSp new mod">
        <pc:chgData name="Sacha LUTOFF" userId="a37079e7ccb5967d" providerId="LiveId" clId="{DA430375-ECB8-48E4-ACAA-B37EC98328C7}" dt="2025-05-16T07:13:47.258" v="4790"/>
        <pc:sldMkLst>
          <pc:docMk/>
          <pc:sldMk cId="613943204" sldId="401"/>
        </pc:sldMkLst>
        <pc:spChg chg="mod">
          <ac:chgData name="Sacha LUTOFF" userId="a37079e7ccb5967d" providerId="LiveId" clId="{DA430375-ECB8-48E4-ACAA-B37EC98328C7}" dt="2025-05-16T07:13:47.258" v="4790"/>
          <ac:spMkLst>
            <pc:docMk/>
            <pc:sldMk cId="613943204" sldId="401"/>
            <ac:spMk id="2" creationId="{945C8210-C75E-6719-AADD-518EE48A4A4A}"/>
          </ac:spMkLst>
        </pc:spChg>
        <pc:spChg chg="mod">
          <ac:chgData name="Sacha LUTOFF" userId="a37079e7ccb5967d" providerId="LiveId" clId="{DA430375-ECB8-48E4-ACAA-B37EC98328C7}" dt="2025-05-16T06:35:54.640" v="4169" actId="1076"/>
          <ac:spMkLst>
            <pc:docMk/>
            <pc:sldMk cId="613943204" sldId="401"/>
            <ac:spMk id="3" creationId="{6D6FEA28-B159-4FAD-7EC4-02E5FEA5204D}"/>
          </ac:spMkLst>
        </pc:spChg>
        <pc:picChg chg="add mod">
          <ac:chgData name="Sacha LUTOFF" userId="a37079e7ccb5967d" providerId="LiveId" clId="{DA430375-ECB8-48E4-ACAA-B37EC98328C7}" dt="2025-05-16T06:35:59.908" v="4173" actId="1076"/>
          <ac:picMkLst>
            <pc:docMk/>
            <pc:sldMk cId="613943204" sldId="401"/>
            <ac:picMk id="62" creationId="{30A11B4C-C9D5-8F54-BA03-BC4AB52DC347}"/>
          </ac:picMkLst>
        </pc:picChg>
        <pc:picChg chg="add mod">
          <ac:chgData name="Sacha LUTOFF" userId="a37079e7ccb5967d" providerId="LiveId" clId="{DA430375-ECB8-48E4-ACAA-B37EC98328C7}" dt="2025-05-16T06:36:45.567" v="4176"/>
          <ac:picMkLst>
            <pc:docMk/>
            <pc:sldMk cId="613943204" sldId="401"/>
            <ac:picMk id="66" creationId="{59F13CCA-70AF-D18C-D1B5-B17E9E9BD3C5}"/>
          </ac:picMkLst>
        </pc:picChg>
      </pc:sldChg>
      <pc:sldChg chg="delSp mod">
        <pc:chgData name="Sacha LUTOFF" userId="a37079e7ccb5967d" providerId="LiveId" clId="{DA430375-ECB8-48E4-ACAA-B37EC98328C7}" dt="2025-05-16T07:00:01.485" v="4776" actId="478"/>
        <pc:sldMkLst>
          <pc:docMk/>
          <pc:sldMk cId="111913299" sldId="402"/>
        </pc:sldMkLst>
      </pc:sldChg>
      <pc:sldChg chg="add del">
        <pc:chgData name="Sacha LUTOFF" userId="a37079e7ccb5967d" providerId="LiveId" clId="{DA430375-ECB8-48E4-ACAA-B37EC98328C7}" dt="2025-05-15T14:53:56.325" v="3405" actId="47"/>
        <pc:sldMkLst>
          <pc:docMk/>
          <pc:sldMk cId="569138282" sldId="403"/>
        </pc:sldMkLst>
      </pc:sldChg>
      <pc:sldChg chg="addSp delSp modSp new del mod modClrScheme chgLayout">
        <pc:chgData name="Sacha LUTOFF" userId="a37079e7ccb5967d" providerId="LiveId" clId="{DA430375-ECB8-48E4-ACAA-B37EC98328C7}" dt="2025-05-16T06:57:02.005" v="4742" actId="47"/>
        <pc:sldMkLst>
          <pc:docMk/>
          <pc:sldMk cId="1894154775" sldId="403"/>
        </pc:sldMkLst>
      </pc:sldChg>
      <pc:sldChg chg="addSp delSp modSp new del mod modClrScheme chgLayout">
        <pc:chgData name="Sacha LUTOFF" userId="a37079e7ccb5967d" providerId="LiveId" clId="{DA430375-ECB8-48E4-ACAA-B37EC98328C7}" dt="2025-05-16T06:57:03.062" v="4743" actId="47"/>
        <pc:sldMkLst>
          <pc:docMk/>
          <pc:sldMk cId="2352263126" sldId="404"/>
        </pc:sldMkLst>
      </pc:sldChg>
      <pc:sldChg chg="addSp delSp modSp new mod">
        <pc:chgData name="Sacha LUTOFF" userId="a37079e7ccb5967d" providerId="LiveId" clId="{DA430375-ECB8-48E4-ACAA-B37EC98328C7}" dt="2025-05-16T07:13:57.868" v="4794"/>
        <pc:sldMkLst>
          <pc:docMk/>
          <pc:sldMk cId="3089543092" sldId="405"/>
        </pc:sldMkLst>
        <pc:spChg chg="mod">
          <ac:chgData name="Sacha LUTOFF" userId="a37079e7ccb5967d" providerId="LiveId" clId="{DA430375-ECB8-48E4-ACAA-B37EC98328C7}" dt="2025-05-16T07:13:57.868" v="4794"/>
          <ac:spMkLst>
            <pc:docMk/>
            <pc:sldMk cId="3089543092" sldId="405"/>
            <ac:spMk id="2" creationId="{3DEA1879-EA49-AF85-678F-CF586DB7065F}"/>
          </ac:spMkLst>
        </pc:spChg>
        <pc:spChg chg="mod">
          <ac:chgData name="Sacha LUTOFF" userId="a37079e7ccb5967d" providerId="LiveId" clId="{DA430375-ECB8-48E4-ACAA-B37EC98328C7}" dt="2025-05-16T06:48:01.641" v="4484" actId="14100"/>
          <ac:spMkLst>
            <pc:docMk/>
            <pc:sldMk cId="3089543092" sldId="405"/>
            <ac:spMk id="3" creationId="{E5098CF1-2B15-5E69-5295-2BD162C6F62E}"/>
          </ac:spMkLst>
        </pc:spChg>
        <pc:picChg chg="add mod">
          <ac:chgData name="Sacha LUTOFF" userId="a37079e7ccb5967d" providerId="LiveId" clId="{DA430375-ECB8-48E4-ACAA-B37EC98328C7}" dt="2025-05-16T06:47:58.862" v="4483" actId="1076"/>
          <ac:picMkLst>
            <pc:docMk/>
            <pc:sldMk cId="3089543092" sldId="405"/>
            <ac:picMk id="9" creationId="{DA336FBB-5121-DD4F-B00C-58DB763A123C}"/>
          </ac:picMkLst>
        </pc:picChg>
      </pc:sldChg>
      <pc:sldChg chg="add del">
        <pc:chgData name="Sacha LUTOFF" userId="a37079e7ccb5967d" providerId="LiveId" clId="{DA430375-ECB8-48E4-ACAA-B37EC98328C7}" dt="2025-05-16T06:10:08.590" v="3632" actId="2890"/>
        <pc:sldMkLst>
          <pc:docMk/>
          <pc:sldMk cId="3948922799" sldId="405"/>
        </pc:sldMkLst>
      </pc:sldChg>
      <pc:sldChg chg="addSp delSp modSp add mod">
        <pc:chgData name="Sacha LUTOFF" userId="a37079e7ccb5967d" providerId="LiveId" clId="{DA430375-ECB8-48E4-ACAA-B37EC98328C7}" dt="2025-05-16T07:13:55.553" v="4793"/>
        <pc:sldMkLst>
          <pc:docMk/>
          <pc:sldMk cId="693451256" sldId="406"/>
        </pc:sldMkLst>
        <pc:spChg chg="mod">
          <ac:chgData name="Sacha LUTOFF" userId="a37079e7ccb5967d" providerId="LiveId" clId="{DA430375-ECB8-48E4-ACAA-B37EC98328C7}" dt="2025-05-16T07:13:55.553" v="4793"/>
          <ac:spMkLst>
            <pc:docMk/>
            <pc:sldMk cId="693451256" sldId="406"/>
            <ac:spMk id="2" creationId="{40040B7C-D504-03CE-0977-B5B21E557F92}"/>
          </ac:spMkLst>
        </pc:spChg>
        <pc:spChg chg="mod">
          <ac:chgData name="Sacha LUTOFF" userId="a37079e7ccb5967d" providerId="LiveId" clId="{DA430375-ECB8-48E4-ACAA-B37EC98328C7}" dt="2025-05-16T06:44:45.624" v="4360" actId="1076"/>
          <ac:spMkLst>
            <pc:docMk/>
            <pc:sldMk cId="693451256" sldId="406"/>
            <ac:spMk id="8" creationId="{6207E3B1-8FAF-5BB3-0DCE-AB49FAFD9B4D}"/>
          </ac:spMkLst>
        </pc:spChg>
        <pc:spChg chg="add mod">
          <ac:chgData name="Sacha LUTOFF" userId="a37079e7ccb5967d" providerId="LiveId" clId="{DA430375-ECB8-48E4-ACAA-B37EC98328C7}" dt="2025-05-16T06:45:03.080" v="4365" actId="1076"/>
          <ac:spMkLst>
            <pc:docMk/>
            <pc:sldMk cId="693451256" sldId="406"/>
            <ac:spMk id="15" creationId="{A2AB0D57-5069-3B7C-807F-E7C235150472}"/>
          </ac:spMkLst>
        </pc:spChg>
        <pc:spChg chg="add mod">
          <ac:chgData name="Sacha LUTOFF" userId="a37079e7ccb5967d" providerId="LiveId" clId="{DA430375-ECB8-48E4-ACAA-B37EC98328C7}" dt="2025-05-16T06:44:56.543" v="4363" actId="13822"/>
          <ac:spMkLst>
            <pc:docMk/>
            <pc:sldMk cId="693451256" sldId="406"/>
            <ac:spMk id="16" creationId="{E9CFFC8A-AEF8-C35E-7144-67B42731609B}"/>
          </ac:spMkLst>
        </pc:spChg>
        <pc:spChg chg="add mod">
          <ac:chgData name="Sacha LUTOFF" userId="a37079e7ccb5967d" providerId="LiveId" clId="{DA430375-ECB8-48E4-ACAA-B37EC98328C7}" dt="2025-05-16T06:46:25.714" v="4469" actId="20577"/>
          <ac:spMkLst>
            <pc:docMk/>
            <pc:sldMk cId="693451256" sldId="406"/>
            <ac:spMk id="17" creationId="{BC7C682B-BBF0-CCC0-488A-0681E32743B1}"/>
          </ac:spMkLst>
        </pc:spChg>
        <pc:grpChg chg="add mod">
          <ac:chgData name="Sacha LUTOFF" userId="a37079e7ccb5967d" providerId="LiveId" clId="{DA430375-ECB8-48E4-ACAA-B37EC98328C7}" dt="2025-05-16T06:45:46.827" v="4376" actId="1076"/>
          <ac:grpSpMkLst>
            <pc:docMk/>
            <pc:sldMk cId="693451256" sldId="406"/>
            <ac:grpSpMk id="13" creationId="{CE99FD44-2CB5-6482-6453-B7E55699AFF8}"/>
          </ac:grpSpMkLst>
        </pc:grpChg>
        <pc:picChg chg="mod">
          <ac:chgData name="Sacha LUTOFF" userId="a37079e7ccb5967d" providerId="LiveId" clId="{DA430375-ECB8-48E4-ACAA-B37EC98328C7}" dt="2025-05-16T06:43:09.399" v="4283" actId="1076"/>
          <ac:picMkLst>
            <pc:docMk/>
            <pc:sldMk cId="693451256" sldId="406"/>
            <ac:picMk id="6" creationId="{FDF0A658-4F49-F338-88FC-AA727DF61078}"/>
          </ac:picMkLst>
        </pc:picChg>
        <pc:picChg chg="add mod">
          <ac:chgData name="Sacha LUTOFF" userId="a37079e7ccb5967d" providerId="LiveId" clId="{DA430375-ECB8-48E4-ACAA-B37EC98328C7}" dt="2025-05-16T06:43:06.606" v="4281" actId="164"/>
          <ac:picMkLst>
            <pc:docMk/>
            <pc:sldMk cId="693451256" sldId="406"/>
            <ac:picMk id="9" creationId="{E32EC1B8-5847-15E9-1346-A70718C4D82D}"/>
          </ac:picMkLst>
        </pc:picChg>
        <pc:picChg chg="mod">
          <ac:chgData name="Sacha LUTOFF" userId="a37079e7ccb5967d" providerId="LiveId" clId="{DA430375-ECB8-48E4-ACAA-B37EC98328C7}" dt="2025-05-16T06:44:43.669" v="4359" actId="1076"/>
          <ac:picMkLst>
            <pc:docMk/>
            <pc:sldMk cId="693451256" sldId="406"/>
            <ac:picMk id="10" creationId="{DC8C2275-B590-F18F-1822-6C20CAA9D971}"/>
          </ac:picMkLst>
        </pc:picChg>
        <pc:picChg chg="add mod">
          <ac:chgData name="Sacha LUTOFF" userId="a37079e7ccb5967d" providerId="LiveId" clId="{DA430375-ECB8-48E4-ACAA-B37EC98328C7}" dt="2025-05-16T06:43:06.606" v="4281" actId="164"/>
          <ac:picMkLst>
            <pc:docMk/>
            <pc:sldMk cId="693451256" sldId="406"/>
            <ac:picMk id="11" creationId="{ECDC3772-84FA-C5DF-65F3-EF0322866C1C}"/>
          </ac:picMkLst>
        </pc:picChg>
      </pc:sldChg>
      <pc:sldChg chg="modSp new del mod">
        <pc:chgData name="Sacha LUTOFF" userId="a37079e7ccb5967d" providerId="LiveId" clId="{DA430375-ECB8-48E4-ACAA-B37EC98328C7}" dt="2025-05-16T06:37:25.262" v="4177" actId="2696"/>
        <pc:sldMkLst>
          <pc:docMk/>
          <pc:sldMk cId="1561241816" sldId="406"/>
        </pc:sldMkLst>
      </pc:sldChg>
      <pc:sldChg chg="new del">
        <pc:chgData name="Sacha LUTOFF" userId="a37079e7ccb5967d" providerId="LiveId" clId="{DA430375-ECB8-48E4-ACAA-B37EC98328C7}" dt="2025-05-16T06:41:17.540" v="4235" actId="47"/>
        <pc:sldMkLst>
          <pc:docMk/>
          <pc:sldMk cId="4151035976" sldId="407"/>
        </pc:sldMkLst>
      </pc:sldChg>
      <pc:sldChg chg="addSp delSp modSp add mod modClrScheme chgLayout">
        <pc:chgData name="Sacha LUTOFF" userId="a37079e7ccb5967d" providerId="LiveId" clId="{DA430375-ECB8-48E4-ACAA-B37EC98328C7}" dt="2025-05-16T07:01:54.195" v="4785" actId="478"/>
        <pc:sldMkLst>
          <pc:docMk/>
          <pc:sldMk cId="1408471912" sldId="408"/>
        </pc:sldMkLst>
        <pc:spChg chg="mod ord">
          <ac:chgData name="Sacha LUTOFF" userId="a37079e7ccb5967d" providerId="LiveId" clId="{DA430375-ECB8-48E4-ACAA-B37EC98328C7}" dt="2025-05-16T06:58:20.739" v="4752" actId="700"/>
          <ac:spMkLst>
            <pc:docMk/>
            <pc:sldMk cId="1408471912" sldId="408"/>
            <ac:spMk id="4" creationId="{C866F239-EE6B-12FD-FE75-1DD63F0DDA84}"/>
          </ac:spMkLst>
        </pc:spChg>
        <pc:spChg chg="mod ord">
          <ac:chgData name="Sacha LUTOFF" userId="a37079e7ccb5967d" providerId="LiveId" clId="{DA430375-ECB8-48E4-ACAA-B37EC98328C7}" dt="2025-05-16T06:58:51.124" v="4759" actId="27636"/>
          <ac:spMkLst>
            <pc:docMk/>
            <pc:sldMk cId="1408471912" sldId="408"/>
            <ac:spMk id="5" creationId="{EC2D70A2-3695-B0DE-C92F-AB6AA6912EEB}"/>
          </ac:spMkLst>
        </pc:spChg>
        <pc:spChg chg="add mod">
          <ac:chgData name="Sacha LUTOFF" userId="a37079e7ccb5967d" providerId="LiveId" clId="{DA430375-ECB8-48E4-ACAA-B37EC98328C7}" dt="2025-05-16T06:58:43.790" v="4756"/>
          <ac:spMkLst>
            <pc:docMk/>
            <pc:sldMk cId="1408471912" sldId="408"/>
            <ac:spMk id="7" creationId="{34A20500-3427-1994-2E5F-98AA17DE09A9}"/>
          </ac:spMkLst>
        </pc:spChg>
        <pc:spChg chg="add mod">
          <ac:chgData name="Sacha LUTOFF" userId="a37079e7ccb5967d" providerId="LiveId" clId="{DA430375-ECB8-48E4-ACAA-B37EC98328C7}" dt="2025-05-16T06:58:43.790" v="4756"/>
          <ac:spMkLst>
            <pc:docMk/>
            <pc:sldMk cId="1408471912" sldId="408"/>
            <ac:spMk id="8" creationId="{EEC676B7-94DB-C364-D874-18B5DC82189E}"/>
          </ac:spMkLst>
        </pc:spChg>
        <pc:spChg chg="add mod">
          <ac:chgData name="Sacha LUTOFF" userId="a37079e7ccb5967d" providerId="LiveId" clId="{DA430375-ECB8-48E4-ACAA-B37EC98328C7}" dt="2025-05-16T06:58:43.790" v="4756"/>
          <ac:spMkLst>
            <pc:docMk/>
            <pc:sldMk cId="1408471912" sldId="408"/>
            <ac:spMk id="11" creationId="{24F1CAE3-7189-A423-02F8-DCE8F3D86BAB}"/>
          </ac:spMkLst>
        </pc:spChg>
        <pc:picChg chg="add mod">
          <ac:chgData name="Sacha LUTOFF" userId="a37079e7ccb5967d" providerId="LiveId" clId="{DA430375-ECB8-48E4-ACAA-B37EC98328C7}" dt="2025-05-16T06:58:43.790" v="4756"/>
          <ac:picMkLst>
            <pc:docMk/>
            <pc:sldMk cId="1408471912" sldId="408"/>
            <ac:picMk id="3" creationId="{022937C5-5A9A-1F89-C32E-33CB6C009065}"/>
          </ac:picMkLst>
        </pc:picChg>
        <pc:cxnChg chg="add mod">
          <ac:chgData name="Sacha LUTOFF" userId="a37079e7ccb5967d" providerId="LiveId" clId="{DA430375-ECB8-48E4-ACAA-B37EC98328C7}" dt="2025-05-16T06:58:43.790" v="4756"/>
          <ac:cxnSpMkLst>
            <pc:docMk/>
            <pc:sldMk cId="1408471912" sldId="408"/>
            <ac:cxnSpMk id="9" creationId="{8E987797-C846-C957-3FFD-DF166C8F9B99}"/>
          </ac:cxnSpMkLst>
        </pc:cxnChg>
      </pc:sldChg>
      <pc:sldChg chg="modSp mod">
        <pc:chgData name="Sacha LUTOFF" userId="a37079e7ccb5967d" providerId="LiveId" clId="{DA430375-ECB8-48E4-ACAA-B37EC98328C7}" dt="2025-05-16T07:32:06.767" v="4802" actId="20577"/>
        <pc:sldMkLst>
          <pc:docMk/>
          <pc:sldMk cId="3333103971" sldId="409"/>
        </pc:sldMkLst>
        <pc:spChg chg="mod">
          <ac:chgData name="Sacha LUTOFF" userId="a37079e7ccb5967d" providerId="LiveId" clId="{DA430375-ECB8-48E4-ACAA-B37EC98328C7}" dt="2025-05-16T07:32:06.767" v="4802" actId="20577"/>
          <ac:spMkLst>
            <pc:docMk/>
            <pc:sldMk cId="3333103971" sldId="409"/>
            <ac:spMk id="3" creationId="{280753BF-6C88-2B6A-2763-9F8C2DAB66F5}"/>
          </ac:spMkLst>
        </pc:spChg>
      </pc:sldChg>
      <pc:sldChg chg="addSp delSp modSp new mod modNotesTx">
        <pc:chgData name="Sacha LUTOFF" userId="a37079e7ccb5967d" providerId="LiveId" clId="{DA430375-ECB8-48E4-ACAA-B37EC98328C7}" dt="2025-05-16T08:44:07.060" v="4965" actId="20577"/>
        <pc:sldMkLst>
          <pc:docMk/>
          <pc:sldMk cId="3187047366" sldId="410"/>
        </pc:sldMkLst>
        <pc:spChg chg="mod">
          <ac:chgData name="Sacha LUTOFF" userId="a37079e7ccb5967d" providerId="LiveId" clId="{DA430375-ECB8-48E4-ACAA-B37EC98328C7}" dt="2025-05-16T08:42:16.957" v="4943"/>
          <ac:spMkLst>
            <pc:docMk/>
            <pc:sldMk cId="3187047366" sldId="410"/>
            <ac:spMk id="2" creationId="{E2A14D01-ED3C-C186-EBE9-CEC8AA1ED500}"/>
          </ac:spMkLst>
        </pc:spChg>
        <pc:picChg chg="add mod">
          <ac:chgData name="Sacha LUTOFF" userId="a37079e7ccb5967d" providerId="LiveId" clId="{DA430375-ECB8-48E4-ACAA-B37EC98328C7}" dt="2025-05-16T08:42:19.950" v="4945" actId="1076"/>
          <ac:picMkLst>
            <pc:docMk/>
            <pc:sldMk cId="3187047366" sldId="410"/>
            <ac:picMk id="8" creationId="{763B2B98-09D5-F623-E078-4B3C66BF3363}"/>
          </ac:picMkLst>
        </pc:picChg>
        <pc:picChg chg="add mod">
          <ac:chgData name="Sacha LUTOFF" userId="a37079e7ccb5967d" providerId="LiveId" clId="{DA430375-ECB8-48E4-ACAA-B37EC98328C7}" dt="2025-05-16T08:37:46.304" v="4926" actId="1076"/>
          <ac:picMkLst>
            <pc:docMk/>
            <pc:sldMk cId="3187047366" sldId="410"/>
            <ac:picMk id="9" creationId="{5C138F9C-DF1B-350C-871B-553476C4A2EC}"/>
          </ac:picMkLst>
        </pc:picChg>
      </pc:sldChg>
      <pc:sldMasterChg chg="modSp modSldLayout">
        <pc:chgData name="Sacha LUTOFF" userId="a37079e7ccb5967d" providerId="LiveId" clId="{DA430375-ECB8-48E4-ACAA-B37EC98328C7}" dt="2025-05-16T06:29:13.065" v="3993" actId="207"/>
        <pc:sldMasterMkLst>
          <pc:docMk/>
          <pc:sldMasterMk cId="2805418097" sldId="2147483660"/>
        </pc:sldMasterMkLst>
        <pc:spChg chg="mod">
          <ac:chgData name="Sacha LUTOFF" userId="a37079e7ccb5967d" providerId="LiveId" clId="{DA430375-ECB8-48E4-ACAA-B37EC98328C7}" dt="2025-05-16T06:29:13.065" v="3993" actId="207"/>
          <ac:spMkLst>
            <pc:docMk/>
            <pc:sldMasterMk cId="2805418097" sldId="2147483660"/>
            <ac:spMk id="6" creationId="{00000000-0000-0000-0000-000000000000}"/>
          </ac:spMkLst>
        </pc:spChg>
        <pc:sldLayoutChg chg="modSp">
          <pc:chgData name="Sacha LUTOFF" userId="a37079e7ccb5967d" providerId="LiveId" clId="{DA430375-ECB8-48E4-ACAA-B37EC98328C7}" dt="2025-05-16T06:29:02.911" v="3989" actId="404"/>
          <pc:sldLayoutMkLst>
            <pc:docMk/>
            <pc:sldMasterMk cId="2805418097" sldId="2147483660"/>
            <pc:sldLayoutMk cId="2016388384" sldId="2147483664"/>
          </pc:sldLayoutMkLst>
          <pc:spChg chg="mod">
            <ac:chgData name="Sacha LUTOFF" userId="a37079e7ccb5967d" providerId="LiveId" clId="{DA430375-ECB8-48E4-ACAA-B37EC98328C7}" dt="2025-05-16T06:29:02.911" v="3989" actId="404"/>
            <ac:spMkLst>
              <pc:docMk/>
              <pc:sldMasterMk cId="2805418097" sldId="2147483660"/>
              <pc:sldLayoutMk cId="2016388384" sldId="2147483664"/>
              <ac:spMk id="7" creationId="{00000000-0000-0000-0000-000000000000}"/>
            </ac:spMkLst>
          </pc:spChg>
        </pc:sldLayoutChg>
      </pc:sldMasterChg>
    </pc:docChg>
  </pc:docChgLst>
  <pc:docChgLst>
    <pc:chgData name="Akram Atouile" userId="d54f35c6555e4497" providerId="Windows Live" clId="Web-{A231444B-44A8-5B96-E09A-82B386F83D94}"/>
    <pc:docChg chg="modSld">
      <pc:chgData name="Akram Atouile" userId="d54f35c6555e4497" providerId="Windows Live" clId="Web-{A231444B-44A8-5B96-E09A-82B386F83D94}" dt="2025-03-22T20:21:03.192" v="1"/>
      <pc:docMkLst>
        <pc:docMk/>
      </pc:docMkLst>
      <pc:sldChg chg="modNotes">
        <pc:chgData name="Akram Atouile" userId="d54f35c6555e4497" providerId="Windows Live" clId="Web-{A231444B-44A8-5B96-E09A-82B386F83D94}" dt="2025-03-22T20:21:03.192" v="1"/>
        <pc:sldMkLst>
          <pc:docMk/>
          <pc:sldMk cId="3026982253" sldId="291"/>
        </pc:sldMkLst>
      </pc:sldChg>
    </pc:docChg>
  </pc:docChgLst>
  <pc:docChgLst>
    <pc:chgData name="sarah hadi" userId="93ee62a5e095bd60" providerId="Windows Live" clId="Web-{BFC2149F-C22B-9041-D24A-4544DED188AC}"/>
    <pc:docChg chg="addSld delSld modSld">
      <pc:chgData name="sarah hadi" userId="93ee62a5e095bd60" providerId="Windows Live" clId="Web-{BFC2149F-C22B-9041-D24A-4544DED188AC}" dt="2025-05-15T12:51:45.566" v="901" actId="1076"/>
      <pc:docMkLst>
        <pc:docMk/>
      </pc:docMkLst>
      <pc:sldChg chg="modSp">
        <pc:chgData name="sarah hadi" userId="93ee62a5e095bd60" providerId="Windows Live" clId="Web-{BFC2149F-C22B-9041-D24A-4544DED188AC}" dt="2025-05-15T12:51:45.566" v="901" actId="1076"/>
        <pc:sldMkLst>
          <pc:docMk/>
          <pc:sldMk cId="4073058889" sldId="341"/>
        </pc:sldMkLst>
        <pc:spChg chg="mod">
          <ac:chgData name="sarah hadi" userId="93ee62a5e095bd60" providerId="Windows Live" clId="Web-{BFC2149F-C22B-9041-D24A-4544DED188AC}" dt="2025-05-15T12:51:45.566" v="901" actId="1076"/>
          <ac:spMkLst>
            <pc:docMk/>
            <pc:sldMk cId="4073058889" sldId="341"/>
            <ac:spMk id="6" creationId="{5DE74A98-A506-B5A6-715C-46D61677C6C9}"/>
          </ac:spMkLst>
        </pc:spChg>
      </pc:sldChg>
      <pc:sldChg chg="addSp delSp modSp">
        <pc:chgData name="sarah hadi" userId="93ee62a5e095bd60" providerId="Windows Live" clId="Web-{BFC2149F-C22B-9041-D24A-4544DED188AC}" dt="2025-05-15T12:08:07.572" v="260" actId="14100"/>
        <pc:sldMkLst>
          <pc:docMk/>
          <pc:sldMk cId="3324847880" sldId="368"/>
        </pc:sldMkLst>
        <pc:spChg chg="add mod">
          <ac:chgData name="sarah hadi" userId="93ee62a5e095bd60" providerId="Windows Live" clId="Web-{BFC2149F-C22B-9041-D24A-4544DED188AC}" dt="2025-05-15T12:01:38.059" v="198" actId="1076"/>
          <ac:spMkLst>
            <pc:docMk/>
            <pc:sldMk cId="3324847880" sldId="368"/>
            <ac:spMk id="2" creationId="{17405A3C-0B42-86A3-DD39-4976F171D3B4}"/>
          </ac:spMkLst>
        </pc:spChg>
        <pc:spChg chg="add mod">
          <ac:chgData name="sarah hadi" userId="93ee62a5e095bd60" providerId="Windows Live" clId="Web-{BFC2149F-C22B-9041-D24A-4544DED188AC}" dt="2025-05-15T11:56:49.862" v="146"/>
          <ac:spMkLst>
            <pc:docMk/>
            <pc:sldMk cId="3324847880" sldId="368"/>
            <ac:spMk id="10" creationId="{93D7B4A2-9179-E1AD-D39D-C39248738017}"/>
          </ac:spMkLst>
        </pc:spChg>
        <pc:spChg chg="add mod">
          <ac:chgData name="sarah hadi" userId="93ee62a5e095bd60" providerId="Windows Live" clId="Web-{BFC2149F-C22B-9041-D24A-4544DED188AC}" dt="2025-05-15T12:07:58.853" v="256" actId="20577"/>
          <ac:spMkLst>
            <pc:docMk/>
            <pc:sldMk cId="3324847880" sldId="368"/>
            <ac:spMk id="11" creationId="{7B004ECC-4551-03C3-0117-78DE1872D09B}"/>
          </ac:spMkLst>
        </pc:spChg>
        <pc:spChg chg="add mod">
          <ac:chgData name="sarah hadi" userId="93ee62a5e095bd60" providerId="Windows Live" clId="Web-{BFC2149F-C22B-9041-D24A-4544DED188AC}" dt="2025-05-15T12:08:07.572" v="260" actId="14100"/>
          <ac:spMkLst>
            <pc:docMk/>
            <pc:sldMk cId="3324847880" sldId="368"/>
            <ac:spMk id="12" creationId="{391020AB-4A72-740E-5ECF-F1F74981F254}"/>
          </ac:spMkLst>
        </pc:spChg>
        <pc:picChg chg="mod">
          <ac:chgData name="sarah hadi" userId="93ee62a5e095bd60" providerId="Windows Live" clId="Web-{BFC2149F-C22B-9041-D24A-4544DED188AC}" dt="2025-05-15T12:01:29.340" v="197" actId="1076"/>
          <ac:picMkLst>
            <pc:docMk/>
            <pc:sldMk cId="3324847880" sldId="368"/>
            <ac:picMk id="7" creationId="{A6D73BC4-2F1A-2626-1239-E0C6AE5EC4A2}"/>
          </ac:picMkLst>
        </pc:picChg>
        <pc:picChg chg="mod">
          <ac:chgData name="sarah hadi" userId="93ee62a5e095bd60" providerId="Windows Live" clId="Web-{BFC2149F-C22B-9041-D24A-4544DED188AC}" dt="2025-05-15T11:55:31.797" v="138" actId="1076"/>
          <ac:picMkLst>
            <pc:docMk/>
            <pc:sldMk cId="3324847880" sldId="368"/>
            <ac:picMk id="8" creationId="{BC472A18-856A-3D7F-F7AE-1D9A8B56375E}"/>
          </ac:picMkLst>
        </pc:picChg>
      </pc:sldChg>
      <pc:sldChg chg="delSp modSp">
        <pc:chgData name="sarah hadi" userId="93ee62a5e095bd60" providerId="Windows Live" clId="Web-{BFC2149F-C22B-9041-D24A-4544DED188AC}" dt="2025-05-15T11:48:46.471" v="115"/>
        <pc:sldMkLst>
          <pc:docMk/>
          <pc:sldMk cId="4273896720" sldId="371"/>
        </pc:sldMkLst>
      </pc:sldChg>
      <pc:sldChg chg="modSp">
        <pc:chgData name="sarah hadi" userId="93ee62a5e095bd60" providerId="Windows Live" clId="Web-{BFC2149F-C22B-9041-D24A-4544DED188AC}" dt="2025-05-15T12:09:29.559" v="278" actId="20577"/>
        <pc:sldMkLst>
          <pc:docMk/>
          <pc:sldMk cId="977935072" sldId="380"/>
        </pc:sldMkLst>
        <pc:spChg chg="mod">
          <ac:chgData name="sarah hadi" userId="93ee62a5e095bd60" providerId="Windows Live" clId="Web-{BFC2149F-C22B-9041-D24A-4544DED188AC}" dt="2025-05-15T12:07:42.931" v="255" actId="20577"/>
          <ac:spMkLst>
            <pc:docMk/>
            <pc:sldMk cId="977935072" sldId="380"/>
            <ac:spMk id="5" creationId="{70FD40F4-2D13-6933-DCB3-05C937000B73}"/>
          </ac:spMkLst>
        </pc:spChg>
        <pc:picChg chg="mod">
          <ac:chgData name="sarah hadi" userId="93ee62a5e095bd60" providerId="Windows Live" clId="Web-{BFC2149F-C22B-9041-D24A-4544DED188AC}" dt="2025-05-15T12:06:07.053" v="220" actId="1076"/>
          <ac:picMkLst>
            <pc:docMk/>
            <pc:sldMk cId="977935072" sldId="380"/>
            <ac:picMk id="7" creationId="{90C086E8-22E4-1429-C414-97C1F00C1567}"/>
          </ac:picMkLst>
        </pc:picChg>
        <pc:picChg chg="mod">
          <ac:chgData name="sarah hadi" userId="93ee62a5e095bd60" providerId="Windows Live" clId="Web-{BFC2149F-C22B-9041-D24A-4544DED188AC}" dt="2025-05-15T12:06:00.724" v="219" actId="1076"/>
          <ac:picMkLst>
            <pc:docMk/>
            <pc:sldMk cId="977935072" sldId="380"/>
            <ac:picMk id="11" creationId="{1C4D4896-5893-DF82-5C12-7CD61B6ED2B6}"/>
          </ac:picMkLst>
        </pc:picChg>
      </pc:sldChg>
      <pc:sldChg chg="addSp delSp modSp new del">
        <pc:chgData name="sarah hadi" userId="93ee62a5e095bd60" providerId="Windows Live" clId="Web-{BFC2149F-C22B-9041-D24A-4544DED188AC}" dt="2025-05-15T12:20:55.926" v="678"/>
        <pc:sldMkLst>
          <pc:docMk/>
          <pc:sldMk cId="2139114983" sldId="385"/>
        </pc:sldMkLst>
      </pc:sldChg>
      <pc:sldChg chg="addSp delSp modSp new">
        <pc:chgData name="sarah hadi" userId="93ee62a5e095bd60" providerId="Windows Live" clId="Web-{BFC2149F-C22B-9041-D24A-4544DED188AC}" dt="2025-05-15T12:43:30.940" v="841" actId="14100"/>
        <pc:sldMkLst>
          <pc:docMk/>
          <pc:sldMk cId="439858745" sldId="388"/>
        </pc:sldMkLst>
        <pc:spChg chg="mod">
          <ac:chgData name="sarah hadi" userId="93ee62a5e095bd60" providerId="Windows Live" clId="Web-{BFC2149F-C22B-9041-D24A-4544DED188AC}" dt="2025-05-15T12:23:57.932" v="754" actId="20577"/>
          <ac:spMkLst>
            <pc:docMk/>
            <pc:sldMk cId="439858745" sldId="388"/>
            <ac:spMk id="2" creationId="{3240E49D-30C5-8E9F-B70D-4993EF7E89C5}"/>
          </ac:spMkLst>
        </pc:spChg>
        <pc:spChg chg="add mod">
          <ac:chgData name="sarah hadi" userId="93ee62a5e095bd60" providerId="Windows Live" clId="Web-{BFC2149F-C22B-9041-D24A-4544DED188AC}" dt="2025-05-15T12:43:30.940" v="841" actId="14100"/>
          <ac:spMkLst>
            <pc:docMk/>
            <pc:sldMk cId="439858745" sldId="388"/>
            <ac:spMk id="6" creationId="{BFC30637-F937-3614-6330-F388E7A20A4E}"/>
          </ac:spMkLst>
        </pc:spChg>
        <pc:spChg chg="add mod">
          <ac:chgData name="sarah hadi" userId="93ee62a5e095bd60" providerId="Windows Live" clId="Web-{BFC2149F-C22B-9041-D24A-4544DED188AC}" dt="2025-05-15T12:31:34.854" v="805" actId="1076"/>
          <ac:spMkLst>
            <pc:docMk/>
            <pc:sldMk cId="439858745" sldId="388"/>
            <ac:spMk id="12" creationId="{DC854365-65C7-F0B0-6350-E1E62B7B84B4}"/>
          </ac:spMkLst>
        </pc:spChg>
        <pc:spChg chg="mod">
          <ac:chgData name="sarah hadi" userId="93ee62a5e095bd60" providerId="Windows Live" clId="Web-{BFC2149F-C22B-9041-D24A-4544DED188AC}" dt="2025-05-15T12:41:36.139" v="839" actId="1076"/>
          <ac:spMkLst>
            <pc:docMk/>
            <pc:sldMk cId="439858745" sldId="388"/>
            <ac:spMk id="16" creationId="{98D22799-90EC-6CDC-843C-177F5C146E51}"/>
          </ac:spMkLst>
        </pc:spChg>
        <pc:picChg chg="add mod">
          <ac:chgData name="sarah hadi" userId="93ee62a5e095bd60" providerId="Windows Live" clId="Web-{BFC2149F-C22B-9041-D24A-4544DED188AC}" dt="2025-05-15T12:41:39.889" v="840" actId="1076"/>
          <ac:picMkLst>
            <pc:docMk/>
            <pc:sldMk cId="439858745" sldId="388"/>
            <ac:picMk id="8" creationId="{25714A56-549A-7782-C291-D132C42869C3}"/>
          </ac:picMkLst>
        </pc:picChg>
        <pc:picChg chg="add mod">
          <ac:chgData name="sarah hadi" userId="93ee62a5e095bd60" providerId="Windows Live" clId="Web-{BFC2149F-C22B-9041-D24A-4544DED188AC}" dt="2025-05-15T12:29:34.021" v="787" actId="1076"/>
          <ac:picMkLst>
            <pc:docMk/>
            <pc:sldMk cId="439858745" sldId="388"/>
            <ac:picMk id="9" creationId="{00C83A6F-B40D-4CA2-FFC5-BCA5CCD81D06}"/>
          </ac:picMkLst>
        </pc:picChg>
        <pc:picChg chg="mod">
          <ac:chgData name="sarah hadi" userId="93ee62a5e095bd60" providerId="Windows Live" clId="Web-{BFC2149F-C22B-9041-D24A-4544DED188AC}" dt="2025-05-15T12:41:20.826" v="838" actId="1076"/>
          <ac:picMkLst>
            <pc:docMk/>
            <pc:sldMk cId="439858745" sldId="388"/>
            <ac:picMk id="15" creationId="{96FE64BF-8326-0E66-98D2-D760328FC563}"/>
          </ac:picMkLst>
        </pc:picChg>
      </pc:sldChg>
      <pc:sldChg chg="modSp new">
        <pc:chgData name="sarah hadi" userId="93ee62a5e095bd60" providerId="Windows Live" clId="Web-{BFC2149F-C22B-9041-D24A-4544DED188AC}" dt="2025-05-15T12:28:52.489" v="777" actId="20577"/>
        <pc:sldMkLst>
          <pc:docMk/>
          <pc:sldMk cId="2262473048" sldId="390"/>
        </pc:sldMkLst>
      </pc:sldChg>
    </pc:docChg>
  </pc:docChgLst>
  <pc:docChgLst>
    <pc:chgData name="Brice Gogué-Meunier" userId="0d14b2f8b916df3b" providerId="Windows Live" clId="Web-{DBB6317D-3796-61D3-E87A-D54CD0B4D0D2}"/>
    <pc:docChg chg="modSld">
      <pc:chgData name="Brice Gogué-Meunier" userId="0d14b2f8b916df3b" providerId="Windows Live" clId="Web-{DBB6317D-3796-61D3-E87A-D54CD0B4D0D2}" dt="2025-05-16T08:33:05.563" v="13" actId="20577"/>
      <pc:docMkLst>
        <pc:docMk/>
      </pc:docMkLst>
      <pc:sldChg chg="modSp">
        <pc:chgData name="Brice Gogué-Meunier" userId="0d14b2f8b916df3b" providerId="Windows Live" clId="Web-{DBB6317D-3796-61D3-E87A-D54CD0B4D0D2}" dt="2025-05-16T08:30:22.166" v="2" actId="20577"/>
        <pc:sldMkLst>
          <pc:docMk/>
          <pc:sldMk cId="3979805233" sldId="325"/>
        </pc:sldMkLst>
        <pc:spChg chg="mod">
          <ac:chgData name="Brice Gogué-Meunier" userId="0d14b2f8b916df3b" providerId="Windows Live" clId="Web-{DBB6317D-3796-61D3-E87A-D54CD0B4D0D2}" dt="2025-05-16T08:30:22.166" v="2" actId="20577"/>
          <ac:spMkLst>
            <pc:docMk/>
            <pc:sldMk cId="3979805233" sldId="325"/>
            <ac:spMk id="60" creationId="{8036B246-BE83-8190-C15B-BEE0895E26D4}"/>
          </ac:spMkLst>
        </pc:spChg>
        <pc:spChg chg="mod">
          <ac:chgData name="Brice Gogué-Meunier" userId="0d14b2f8b916df3b" providerId="Windows Live" clId="Web-{DBB6317D-3796-61D3-E87A-D54CD0B4D0D2}" dt="2025-05-16T08:30:16.963" v="1" actId="20577"/>
          <ac:spMkLst>
            <pc:docMk/>
            <pc:sldMk cId="3979805233" sldId="325"/>
            <ac:spMk id="62" creationId="{6F7C6434-6094-BEFF-A22D-7360BF4AA84E}"/>
          </ac:spMkLst>
        </pc:spChg>
      </pc:sldChg>
      <pc:sldChg chg="modSp">
        <pc:chgData name="Brice Gogué-Meunier" userId="0d14b2f8b916df3b" providerId="Windows Live" clId="Web-{DBB6317D-3796-61D3-E87A-D54CD0B4D0D2}" dt="2025-05-16T08:31:49.966" v="8" actId="20577"/>
        <pc:sldMkLst>
          <pc:docMk/>
          <pc:sldMk cId="4073058889" sldId="341"/>
        </pc:sldMkLst>
        <pc:spChg chg="mod">
          <ac:chgData name="Brice Gogué-Meunier" userId="0d14b2f8b916df3b" providerId="Windows Live" clId="Web-{DBB6317D-3796-61D3-E87A-D54CD0B4D0D2}" dt="2025-05-16T08:31:49.966" v="8" actId="20577"/>
          <ac:spMkLst>
            <pc:docMk/>
            <pc:sldMk cId="4073058889" sldId="341"/>
            <ac:spMk id="6" creationId="{5DE74A98-A506-B5A6-715C-46D61677C6C9}"/>
          </ac:spMkLst>
        </pc:spChg>
      </pc:sldChg>
      <pc:sldChg chg="modSp">
        <pc:chgData name="Brice Gogué-Meunier" userId="0d14b2f8b916df3b" providerId="Windows Live" clId="Web-{DBB6317D-3796-61D3-E87A-D54CD0B4D0D2}" dt="2025-05-16T08:33:05.563" v="13" actId="20577"/>
        <pc:sldMkLst>
          <pc:docMk/>
          <pc:sldMk cId="1123394660" sldId="379"/>
        </pc:sldMkLst>
        <pc:spChg chg="mod">
          <ac:chgData name="Brice Gogué-Meunier" userId="0d14b2f8b916df3b" providerId="Windows Live" clId="Web-{DBB6317D-3796-61D3-E87A-D54CD0B4D0D2}" dt="2025-05-16T08:33:05.563" v="13" actId="20577"/>
          <ac:spMkLst>
            <pc:docMk/>
            <pc:sldMk cId="1123394660" sldId="379"/>
            <ac:spMk id="6" creationId="{945D3C58-59D3-0807-E6FC-62EB5AF64B95}"/>
          </ac:spMkLst>
        </pc:spChg>
      </pc:sldChg>
    </pc:docChg>
  </pc:docChgLst>
  <pc:docChgLst>
    <pc:chgData name="Akram Atouile" userId="d54f35c6555e4497" providerId="Windows Live" clId="Web-{89722F63-2DDB-F041-A20F-9606070E9C46}"/>
    <pc:docChg chg="modSld">
      <pc:chgData name="Akram Atouile" userId="d54f35c6555e4497" providerId="Windows Live" clId="Web-{89722F63-2DDB-F041-A20F-9606070E9C46}" dt="2025-05-16T11:35:32.822" v="48" actId="20577"/>
      <pc:docMkLst>
        <pc:docMk/>
      </pc:docMkLst>
      <pc:sldChg chg="modSp">
        <pc:chgData name="Akram Atouile" userId="d54f35c6555e4497" providerId="Windows Live" clId="Web-{89722F63-2DDB-F041-A20F-9606070E9C46}" dt="2025-05-16T11:35:32.822" v="48" actId="20577"/>
        <pc:sldMkLst>
          <pc:docMk/>
          <pc:sldMk cId="3649690743" sldId="372"/>
        </pc:sldMkLst>
        <pc:spChg chg="mod">
          <ac:chgData name="Akram Atouile" userId="d54f35c6555e4497" providerId="Windows Live" clId="Web-{89722F63-2DDB-F041-A20F-9606070E9C46}" dt="2025-05-16T11:35:32.822" v="48" actId="20577"/>
          <ac:spMkLst>
            <pc:docMk/>
            <pc:sldMk cId="3649690743" sldId="372"/>
            <ac:spMk id="8" creationId="{CF3E19DD-7474-4FA2-659A-CA42058F1407}"/>
          </ac:spMkLst>
        </pc:spChg>
      </pc:sldChg>
      <pc:sldChg chg="modSp">
        <pc:chgData name="Akram Atouile" userId="d54f35c6555e4497" providerId="Windows Live" clId="Web-{89722F63-2DDB-F041-A20F-9606070E9C46}" dt="2025-05-16T11:31:59.877" v="46" actId="20577"/>
        <pc:sldMkLst>
          <pc:docMk/>
          <pc:sldMk cId="3617371524" sldId="373"/>
        </pc:sldMkLst>
        <pc:spChg chg="mod">
          <ac:chgData name="Akram Atouile" userId="d54f35c6555e4497" providerId="Windows Live" clId="Web-{89722F63-2DDB-F041-A20F-9606070E9C46}" dt="2025-05-16T11:31:59.877" v="46" actId="20577"/>
          <ac:spMkLst>
            <pc:docMk/>
            <pc:sldMk cId="3617371524" sldId="373"/>
            <ac:spMk id="2" creationId="{F4F11C48-FAE6-F433-E576-0C767B2457F2}"/>
          </ac:spMkLst>
        </pc:spChg>
      </pc:sldChg>
    </pc:docChg>
  </pc:docChgLst>
  <pc:docChgLst>
    <pc:chgData name="michel amigo" userId="e89c6fa087fc999c" providerId="Windows Live" clId="Web-{E5B6C87C-3331-038E-E41B-7F76186AA3E6}"/>
    <pc:docChg chg="modSld">
      <pc:chgData name="michel amigo" userId="e89c6fa087fc999c" providerId="Windows Live" clId="Web-{E5B6C87C-3331-038E-E41B-7F76186AA3E6}" dt="2025-05-16T09:38:50.400" v="244" actId="20577"/>
      <pc:docMkLst>
        <pc:docMk/>
      </pc:docMkLst>
      <pc:sldChg chg="modSp">
        <pc:chgData name="michel amigo" userId="e89c6fa087fc999c" providerId="Windows Live" clId="Web-{E5B6C87C-3331-038E-E41B-7F76186AA3E6}" dt="2025-05-16T09:38:22.368" v="238" actId="20577"/>
        <pc:sldMkLst>
          <pc:docMk/>
          <pc:sldMk cId="3467041324" sldId="356"/>
        </pc:sldMkLst>
      </pc:sldChg>
      <pc:sldChg chg="addSp modSp">
        <pc:chgData name="michel amigo" userId="e89c6fa087fc999c" providerId="Windows Live" clId="Web-{E5B6C87C-3331-038E-E41B-7F76186AA3E6}" dt="2025-05-16T09:36:49.850" v="235" actId="20577"/>
        <pc:sldMkLst>
          <pc:docMk/>
          <pc:sldMk cId="2412947538" sldId="389"/>
        </pc:sldMkLst>
        <pc:spChg chg="mod">
          <ac:chgData name="michel amigo" userId="e89c6fa087fc999c" providerId="Windows Live" clId="Web-{E5B6C87C-3331-038E-E41B-7F76186AA3E6}" dt="2025-05-16T09:36:49.850" v="235" actId="20577"/>
          <ac:spMkLst>
            <pc:docMk/>
            <pc:sldMk cId="2412947538" sldId="389"/>
            <ac:spMk id="2" creationId="{04FC119A-5056-AFF8-10E8-532764846B42}"/>
          </ac:spMkLst>
        </pc:spChg>
        <pc:spChg chg="mod">
          <ac:chgData name="michel amigo" userId="e89c6fa087fc999c" providerId="Windows Live" clId="Web-{E5B6C87C-3331-038E-E41B-7F76186AA3E6}" dt="2025-05-16T09:30:00.527" v="185" actId="20577"/>
          <ac:spMkLst>
            <pc:docMk/>
            <pc:sldMk cId="2412947538" sldId="389"/>
            <ac:spMk id="6" creationId="{2D64EFEA-1D11-D4D7-3747-24866ADF2CF5}"/>
          </ac:spMkLst>
        </pc:spChg>
        <pc:spChg chg="mod">
          <ac:chgData name="michel amigo" userId="e89c6fa087fc999c" providerId="Windows Live" clId="Web-{E5B6C87C-3331-038E-E41B-7F76186AA3E6}" dt="2025-05-16T09:33:08.440" v="189" actId="1076"/>
          <ac:spMkLst>
            <pc:docMk/>
            <pc:sldMk cId="2412947538" sldId="389"/>
            <ac:spMk id="11" creationId="{383CC0B3-2234-BD8B-217E-264AC7802EEE}"/>
          </ac:spMkLst>
        </pc:spChg>
        <pc:grpChg chg="add">
          <ac:chgData name="michel amigo" userId="e89c6fa087fc999c" providerId="Windows Live" clId="Web-{E5B6C87C-3331-038E-E41B-7F76186AA3E6}" dt="2025-05-16T09:33:23.907" v="190"/>
          <ac:grpSpMkLst>
            <pc:docMk/>
            <pc:sldMk cId="2412947538" sldId="389"/>
            <ac:grpSpMk id="7" creationId="{FE10FA6F-2D47-E28A-019A-27CA6F5F9548}"/>
          </ac:grpSpMkLst>
        </pc:grpChg>
        <pc:grpChg chg="mod">
          <ac:chgData name="michel amigo" userId="e89c6fa087fc999c" providerId="Windows Live" clId="Web-{E5B6C87C-3331-038E-E41B-7F76186AA3E6}" dt="2025-05-16T09:28:58.822" v="181" actId="1076"/>
          <ac:grpSpMkLst>
            <pc:docMk/>
            <pc:sldMk cId="2412947538" sldId="389"/>
            <ac:grpSpMk id="9" creationId="{275649A8-EA51-4CF2-9FFB-9EE258C8F340}"/>
          </ac:grpSpMkLst>
        </pc:grpChg>
      </pc:sldChg>
      <pc:sldChg chg="modSp">
        <pc:chgData name="michel amigo" userId="e89c6fa087fc999c" providerId="Windows Live" clId="Web-{E5B6C87C-3331-038E-E41B-7F76186AA3E6}" dt="2025-05-16T09:32:33.750" v="187" actId="20577"/>
        <pc:sldMkLst>
          <pc:docMk/>
          <pc:sldMk cId="1551158446" sldId="392"/>
        </pc:sldMkLst>
        <pc:spChg chg="mod">
          <ac:chgData name="michel amigo" userId="e89c6fa087fc999c" providerId="Windows Live" clId="Web-{E5B6C87C-3331-038E-E41B-7F76186AA3E6}" dt="2025-05-16T09:32:33.750" v="187" actId="20577"/>
          <ac:spMkLst>
            <pc:docMk/>
            <pc:sldMk cId="1551158446" sldId="392"/>
            <ac:spMk id="8" creationId="{EB80ECBE-1B3F-EA78-DAA1-BC11638A7550}"/>
          </ac:spMkLst>
        </pc:spChg>
      </pc:sldChg>
      <pc:sldChg chg="modSp">
        <pc:chgData name="michel amigo" userId="e89c6fa087fc999c" providerId="Windows Live" clId="Web-{E5B6C87C-3331-038E-E41B-7F76186AA3E6}" dt="2025-05-16T09:35:32.489" v="199" actId="20577"/>
        <pc:sldMkLst>
          <pc:docMk/>
          <pc:sldMk cId="687297663" sldId="393"/>
        </pc:sldMkLst>
        <pc:spChg chg="mod">
          <ac:chgData name="michel amigo" userId="e89c6fa087fc999c" providerId="Windows Live" clId="Web-{E5B6C87C-3331-038E-E41B-7F76186AA3E6}" dt="2025-05-16T09:35:32.489" v="199" actId="20577"/>
          <ac:spMkLst>
            <pc:docMk/>
            <pc:sldMk cId="687297663" sldId="393"/>
            <ac:spMk id="2" creationId="{359F2126-5607-0A82-06A4-519A0210DEC0}"/>
          </ac:spMkLst>
        </pc:spChg>
        <pc:spChg chg="mod">
          <ac:chgData name="michel amigo" userId="e89c6fa087fc999c" providerId="Windows Live" clId="Web-{E5B6C87C-3331-038E-E41B-7F76186AA3E6}" dt="2025-05-16T09:10:44.518" v="179" actId="1076"/>
          <ac:spMkLst>
            <pc:docMk/>
            <pc:sldMk cId="687297663" sldId="393"/>
            <ac:spMk id="7" creationId="{DB51789F-19B8-A9B7-0D01-C520092AA510}"/>
          </ac:spMkLst>
        </pc:spChg>
      </pc:sldChg>
      <pc:sldChg chg="modSp">
        <pc:chgData name="michel amigo" userId="e89c6fa087fc999c" providerId="Windows Live" clId="Web-{E5B6C87C-3331-038E-E41B-7F76186AA3E6}" dt="2025-05-16T09:38:50.400" v="244" actId="20577"/>
        <pc:sldMkLst>
          <pc:docMk/>
          <pc:sldMk cId="3788446377" sldId="411"/>
        </pc:sldMkLst>
        <pc:spChg chg="mod">
          <ac:chgData name="michel amigo" userId="e89c6fa087fc999c" providerId="Windows Live" clId="Web-{E5B6C87C-3331-038E-E41B-7F76186AA3E6}" dt="2025-05-16T09:38:50.400" v="244" actId="20577"/>
          <ac:spMkLst>
            <pc:docMk/>
            <pc:sldMk cId="3788446377" sldId="411"/>
            <ac:spMk id="3" creationId="{F661334E-ED78-F4D9-B279-9BC426A1207A}"/>
          </ac:spMkLst>
        </pc:spChg>
      </pc:sldChg>
    </pc:docChg>
  </pc:docChgLst>
  <pc:docChgLst>
    <pc:chgData name="michel amigo" userId="e89c6fa087fc999c" providerId="Windows Live" clId="Web-{CD3FD634-5150-D548-7BEC-1EFD4E602A38}"/>
    <pc:docChg chg="addSld modSld">
      <pc:chgData name="michel amigo" userId="e89c6fa087fc999c" providerId="Windows Live" clId="Web-{CD3FD634-5150-D548-7BEC-1EFD4E602A38}" dt="2025-05-15T13:59:38.708" v="385" actId="20577"/>
      <pc:docMkLst>
        <pc:docMk/>
      </pc:docMkLst>
      <pc:sldChg chg="addSp delSp modSp new modTransition">
        <pc:chgData name="michel amigo" userId="e89c6fa087fc999c" providerId="Windows Live" clId="Web-{CD3FD634-5150-D548-7BEC-1EFD4E602A38}" dt="2025-05-15T12:54:34.689" v="153"/>
        <pc:sldMkLst>
          <pc:docMk/>
          <pc:sldMk cId="2412947538" sldId="389"/>
        </pc:sldMkLst>
        <pc:spChg chg="mod">
          <ac:chgData name="michel amigo" userId="e89c6fa087fc999c" providerId="Windows Live" clId="Web-{CD3FD634-5150-D548-7BEC-1EFD4E602A38}" dt="2025-05-15T12:28:30.513" v="13" actId="20577"/>
          <ac:spMkLst>
            <pc:docMk/>
            <pc:sldMk cId="2412947538" sldId="389"/>
            <ac:spMk id="2" creationId="{04FC119A-5056-AFF8-10E8-532764846B42}"/>
          </ac:spMkLst>
        </pc:spChg>
        <pc:spChg chg="mod">
          <ac:chgData name="michel amigo" userId="e89c6fa087fc999c" providerId="Windows Live" clId="Web-{CD3FD634-5150-D548-7BEC-1EFD4E602A38}" dt="2025-05-15T12:51:27.747" v="113" actId="1076"/>
          <ac:spMkLst>
            <pc:docMk/>
            <pc:sldMk cId="2412947538" sldId="389"/>
            <ac:spMk id="3" creationId="{582B6955-2431-BAD6-E8FB-E8BC76E15F26}"/>
          </ac:spMkLst>
        </pc:spChg>
        <pc:spChg chg="add mod">
          <ac:chgData name="michel amigo" userId="e89c6fa087fc999c" providerId="Windows Live" clId="Web-{CD3FD634-5150-D548-7BEC-1EFD4E602A38}" dt="2025-05-15T12:53:45.172" v="146" actId="20577"/>
          <ac:spMkLst>
            <pc:docMk/>
            <pc:sldMk cId="2412947538" sldId="389"/>
            <ac:spMk id="6" creationId="{2D64EFEA-1D11-D4D7-3747-24866ADF2CF5}"/>
          </ac:spMkLst>
        </pc:spChg>
        <pc:spChg chg="add mod">
          <ac:chgData name="michel amigo" userId="e89c6fa087fc999c" providerId="Windows Live" clId="Web-{CD3FD634-5150-D548-7BEC-1EFD4E602A38}" dt="2025-05-15T12:52:50.374" v="120"/>
          <ac:spMkLst>
            <pc:docMk/>
            <pc:sldMk cId="2412947538" sldId="389"/>
            <ac:spMk id="10" creationId="{67EE8024-9D0C-B4A5-FDB6-04AD344CB381}"/>
          </ac:spMkLst>
        </pc:spChg>
        <pc:spChg chg="add mod">
          <ac:chgData name="michel amigo" userId="e89c6fa087fc999c" providerId="Windows Live" clId="Web-{CD3FD634-5150-D548-7BEC-1EFD4E602A38}" dt="2025-05-15T12:54:34.689" v="153"/>
          <ac:spMkLst>
            <pc:docMk/>
            <pc:sldMk cId="2412947538" sldId="389"/>
            <ac:spMk id="11" creationId="{383CC0B3-2234-BD8B-217E-264AC7802EEE}"/>
          </ac:spMkLst>
        </pc:spChg>
        <pc:grpChg chg="add mod ord">
          <ac:chgData name="michel amigo" userId="e89c6fa087fc999c" providerId="Windows Live" clId="Web-{CD3FD634-5150-D548-7BEC-1EFD4E602A38}" dt="2025-05-15T12:51:58.279" v="117" actId="1076"/>
          <ac:grpSpMkLst>
            <pc:docMk/>
            <pc:sldMk cId="2412947538" sldId="389"/>
            <ac:grpSpMk id="9" creationId="{275649A8-EA51-4CF2-9FFB-9EE258C8F340}"/>
          </ac:grpSpMkLst>
        </pc:grpChg>
        <pc:picChg chg="add mod">
          <ac:chgData name="michel amigo" userId="e89c6fa087fc999c" providerId="Windows Live" clId="Web-{CD3FD634-5150-D548-7BEC-1EFD4E602A38}" dt="2025-05-15T12:41:35.687" v="59" actId="1076"/>
          <ac:picMkLst>
            <pc:docMk/>
            <pc:sldMk cId="2412947538" sldId="389"/>
            <ac:picMk id="5" creationId="{026CFC06-0231-DB52-AD51-51DA04B60FFA}"/>
          </ac:picMkLst>
        </pc:picChg>
      </pc:sldChg>
      <pc:sldChg chg="addSp delSp modSp new">
        <pc:chgData name="michel amigo" userId="e89c6fa087fc999c" providerId="Windows Live" clId="Web-{CD3FD634-5150-D548-7BEC-1EFD4E602A38}" dt="2025-05-15T12:50:58.028" v="111" actId="1076"/>
        <pc:sldMkLst>
          <pc:docMk/>
          <pc:sldMk cId="1551158446" sldId="392"/>
        </pc:sldMkLst>
        <pc:spChg chg="mod">
          <ac:chgData name="michel amigo" userId="e89c6fa087fc999c" providerId="Windows Live" clId="Web-{CD3FD634-5150-D548-7BEC-1EFD4E602A38}" dt="2025-05-15T12:50:58.028" v="111" actId="1076"/>
          <ac:spMkLst>
            <pc:docMk/>
            <pc:sldMk cId="1551158446" sldId="392"/>
            <ac:spMk id="2" creationId="{08A4A0CA-8897-AEA2-61A6-B8AE0E874A7E}"/>
          </ac:spMkLst>
        </pc:spChg>
      </pc:sldChg>
      <pc:sldChg chg="modSp new">
        <pc:chgData name="michel amigo" userId="e89c6fa087fc999c" providerId="Windows Live" clId="Web-{CD3FD634-5150-D548-7BEC-1EFD4E602A38}" dt="2025-05-15T13:59:38.708" v="385" actId="20577"/>
        <pc:sldMkLst>
          <pc:docMk/>
          <pc:sldMk cId="687297663" sldId="393"/>
        </pc:sldMkLst>
        <pc:spChg chg="mod">
          <ac:chgData name="michel amigo" userId="e89c6fa087fc999c" providerId="Windows Live" clId="Web-{CD3FD634-5150-D548-7BEC-1EFD4E602A38}" dt="2025-05-15T13:57:05.089" v="276" actId="20577"/>
          <ac:spMkLst>
            <pc:docMk/>
            <pc:sldMk cId="687297663" sldId="393"/>
            <ac:spMk id="2" creationId="{359F2126-5607-0A82-06A4-519A0210DEC0}"/>
          </ac:spMkLst>
        </pc:spChg>
      </pc:sldChg>
    </pc:docChg>
  </pc:docChgLst>
  <pc:docChgLst>
    <pc:chgData name="Sofian Archambault" userId="db12d9d74e99a5d3" providerId="Windows Live" clId="Web-{9C226F7A-7A1A-D920-69DF-5F39C1D53CB9}"/>
    <pc:docChg chg="addSld modSld">
      <pc:chgData name="Sofian Archambault" userId="db12d9d74e99a5d3" providerId="Windows Live" clId="Web-{9C226F7A-7A1A-D920-69DF-5F39C1D53CB9}" dt="2025-05-15T09:20:31.115" v="282" actId="1076"/>
      <pc:docMkLst>
        <pc:docMk/>
      </pc:docMkLst>
      <pc:sldChg chg="addSp delSp modSp add replId">
        <pc:chgData name="Sofian Archambault" userId="db12d9d74e99a5d3" providerId="Windows Live" clId="Web-{9C226F7A-7A1A-D920-69DF-5F39C1D53CB9}" dt="2025-05-15T09:20:31.115" v="282" actId="1076"/>
        <pc:sldMkLst>
          <pc:docMk/>
          <pc:sldMk cId="3321362229" sldId="375"/>
        </pc:sldMkLst>
        <pc:spChg chg="add mod">
          <ac:chgData name="Sofian Archambault" userId="db12d9d74e99a5d3" providerId="Windows Live" clId="Web-{9C226F7A-7A1A-D920-69DF-5F39C1D53CB9}" dt="2025-05-15T09:18:00.345" v="246" actId="20577"/>
          <ac:spMkLst>
            <pc:docMk/>
            <pc:sldMk cId="3321362229" sldId="375"/>
            <ac:spMk id="3" creationId="{49D15A5F-39A2-9829-1D70-081807BA0FA9}"/>
          </ac:spMkLst>
        </pc:spChg>
        <pc:spChg chg="mod">
          <ac:chgData name="Sofian Archambault" userId="db12d9d74e99a5d3" providerId="Windows Live" clId="Web-{9C226F7A-7A1A-D920-69DF-5F39C1D53CB9}" dt="2025-05-15T09:13:17.867" v="19" actId="20577"/>
          <ac:spMkLst>
            <pc:docMk/>
            <pc:sldMk cId="3321362229" sldId="375"/>
            <ac:spMk id="5" creationId="{D653F7B2-BA47-090A-AD67-6A6FEE186C07}"/>
          </ac:spMkLst>
        </pc:spChg>
      </pc:sldChg>
    </pc:docChg>
  </pc:docChgLst>
  <pc:docChgLst>
    <pc:chgData name="Akram Atouile" userId="d54f35c6555e4497" providerId="Windows Live" clId="Web-{B8117425-D3EC-1DFC-6530-6AE48ED773A9}"/>
    <pc:docChg chg="addSld modSld sldOrd">
      <pc:chgData name="Akram Atouile" userId="d54f35c6555e4497" providerId="Windows Live" clId="Web-{B8117425-D3EC-1DFC-6530-6AE48ED773A9}" dt="2025-05-16T09:37:17.342" v="182" actId="1076"/>
      <pc:docMkLst>
        <pc:docMk/>
      </pc:docMkLst>
      <pc:sldChg chg="modSp">
        <pc:chgData name="Akram Atouile" userId="d54f35c6555e4497" providerId="Windows Live" clId="Web-{B8117425-D3EC-1DFC-6530-6AE48ED773A9}" dt="2025-05-16T09:27:47.466" v="149" actId="20577"/>
        <pc:sldMkLst>
          <pc:docMk/>
          <pc:sldMk cId="1010144482" sldId="344"/>
        </pc:sldMkLst>
        <pc:spChg chg="mod">
          <ac:chgData name="Akram Atouile" userId="d54f35c6555e4497" providerId="Windows Live" clId="Web-{B8117425-D3EC-1DFC-6530-6AE48ED773A9}" dt="2025-05-16T09:27:47.466" v="149" actId="20577"/>
          <ac:spMkLst>
            <pc:docMk/>
            <pc:sldMk cId="1010144482" sldId="344"/>
            <ac:spMk id="3" creationId="{6982CEE9-6671-97F6-6889-09178AC603A9}"/>
          </ac:spMkLst>
        </pc:spChg>
      </pc:sldChg>
      <pc:sldChg chg="mod modShow">
        <pc:chgData name="Akram Atouile" userId="d54f35c6555e4497" providerId="Windows Live" clId="Web-{B8117425-D3EC-1DFC-6530-6AE48ED773A9}" dt="2025-05-16T09:20:07.374" v="93"/>
        <pc:sldMkLst>
          <pc:docMk/>
          <pc:sldMk cId="195985678" sldId="345"/>
        </pc:sldMkLst>
      </pc:sldChg>
      <pc:sldChg chg="modSp">
        <pc:chgData name="Akram Atouile" userId="d54f35c6555e4497" providerId="Windows Live" clId="Web-{B8117425-D3EC-1DFC-6530-6AE48ED773A9}" dt="2025-05-16T09:22:47.363" v="120" actId="14100"/>
        <pc:sldMkLst>
          <pc:docMk/>
          <pc:sldMk cId="2527532607" sldId="352"/>
        </pc:sldMkLst>
        <pc:spChg chg="mod">
          <ac:chgData name="Akram Atouile" userId="d54f35c6555e4497" providerId="Windows Live" clId="Web-{B8117425-D3EC-1DFC-6530-6AE48ED773A9}" dt="2025-05-16T09:22:47.363" v="120" actId="14100"/>
          <ac:spMkLst>
            <pc:docMk/>
            <pc:sldMk cId="2527532607" sldId="352"/>
            <ac:spMk id="2" creationId="{AF219E24-423D-13EE-B29E-33811584AF8F}"/>
          </ac:spMkLst>
        </pc:spChg>
      </pc:sldChg>
      <pc:sldChg chg="addSp delSp modSp ord">
        <pc:chgData name="Akram Atouile" userId="d54f35c6555e4497" providerId="Windows Live" clId="Web-{B8117425-D3EC-1DFC-6530-6AE48ED773A9}" dt="2025-05-16T09:30:53.299" v="158" actId="1076"/>
        <pc:sldMkLst>
          <pc:docMk/>
          <pc:sldMk cId="2609993914" sldId="353"/>
        </pc:sldMkLst>
        <pc:spChg chg="mod">
          <ac:chgData name="Akram Atouile" userId="d54f35c6555e4497" providerId="Windows Live" clId="Web-{B8117425-D3EC-1DFC-6530-6AE48ED773A9}" dt="2025-05-16T09:20:56.063" v="107" actId="1076"/>
          <ac:spMkLst>
            <pc:docMk/>
            <pc:sldMk cId="2609993914" sldId="353"/>
            <ac:spMk id="11" creationId="{A3779119-A758-EB81-C9EC-6898EBB27BF5}"/>
          </ac:spMkLst>
        </pc:spChg>
        <pc:spChg chg="add mod">
          <ac:chgData name="Akram Atouile" userId="d54f35c6555e4497" providerId="Windows Live" clId="Web-{B8117425-D3EC-1DFC-6530-6AE48ED773A9}" dt="2025-05-16T09:22:05.909" v="117" actId="1076"/>
          <ac:spMkLst>
            <pc:docMk/>
            <pc:sldMk cId="2609993914" sldId="353"/>
            <ac:spMk id="24" creationId="{090E0A10-14A0-A978-2952-A38A6771E02E}"/>
          </ac:spMkLst>
        </pc:spChg>
        <pc:picChg chg="mod">
          <ac:chgData name="Akram Atouile" userId="d54f35c6555e4497" providerId="Windows Live" clId="Web-{B8117425-D3EC-1DFC-6530-6AE48ED773A9}" dt="2025-05-16T09:20:49.641" v="105" actId="14100"/>
          <ac:picMkLst>
            <pc:docMk/>
            <pc:sldMk cId="2609993914" sldId="353"/>
            <ac:picMk id="9" creationId="{21E07756-1D53-C586-8948-0B79E844212A}"/>
          </ac:picMkLst>
        </pc:picChg>
        <pc:picChg chg="add mod">
          <ac:chgData name="Akram Atouile" userId="d54f35c6555e4497" providerId="Windows Live" clId="Web-{B8117425-D3EC-1DFC-6530-6AE48ED773A9}" dt="2025-05-16T09:19:36.779" v="86" actId="1076"/>
          <ac:picMkLst>
            <pc:docMk/>
            <pc:sldMk cId="2609993914" sldId="353"/>
            <ac:picMk id="22" creationId="{ABCCAA4D-35FC-6CF5-5AFB-377F630E8B0D}"/>
          </ac:picMkLst>
        </pc:picChg>
        <pc:picChg chg="add mod">
          <ac:chgData name="Akram Atouile" userId="d54f35c6555e4497" providerId="Windows Live" clId="Web-{B8117425-D3EC-1DFC-6530-6AE48ED773A9}" dt="2025-05-16T09:30:53.299" v="158" actId="1076"/>
          <ac:picMkLst>
            <pc:docMk/>
            <pc:sldMk cId="2609993914" sldId="353"/>
            <ac:picMk id="28" creationId="{51CF4B36-1411-D584-A340-C6BD33094EB9}"/>
          </ac:picMkLst>
        </pc:picChg>
      </pc:sldChg>
      <pc:sldChg chg="addSp modSp">
        <pc:chgData name="Akram Atouile" userId="d54f35c6555e4497" providerId="Windows Live" clId="Web-{B8117425-D3EC-1DFC-6530-6AE48ED773A9}" dt="2025-05-16T09:35:03.338" v="173" actId="1076"/>
        <pc:sldMkLst>
          <pc:docMk/>
          <pc:sldMk cId="693549375" sldId="354"/>
        </pc:sldMkLst>
      </pc:sldChg>
      <pc:sldChg chg="modSp">
        <pc:chgData name="Akram Atouile" userId="d54f35c6555e4497" providerId="Windows Live" clId="Web-{B8117425-D3EC-1DFC-6530-6AE48ED773A9}" dt="2025-05-16T09:23:36.693" v="132" actId="14100"/>
        <pc:sldMkLst>
          <pc:docMk/>
          <pc:sldMk cId="3617371524" sldId="373"/>
        </pc:sldMkLst>
        <pc:spChg chg="mod">
          <ac:chgData name="Akram Atouile" userId="d54f35c6555e4497" providerId="Windows Live" clId="Web-{B8117425-D3EC-1DFC-6530-6AE48ED773A9}" dt="2025-05-16T09:23:36.693" v="132" actId="14100"/>
          <ac:spMkLst>
            <pc:docMk/>
            <pc:sldMk cId="3617371524" sldId="373"/>
            <ac:spMk id="2" creationId="{F4F11C48-FAE6-F433-E576-0C767B2457F2}"/>
          </ac:spMkLst>
        </pc:spChg>
      </pc:sldChg>
      <pc:sldChg chg="addSp delSp modSp">
        <pc:chgData name="Akram Atouile" userId="d54f35c6555e4497" providerId="Windows Live" clId="Web-{B8117425-D3EC-1DFC-6530-6AE48ED773A9}" dt="2025-05-16T09:30:36.049" v="155"/>
        <pc:sldMkLst>
          <pc:docMk/>
          <pc:sldMk cId="2004824083" sldId="391"/>
        </pc:sldMkLst>
      </pc:sldChg>
      <pc:sldChg chg="addSp delSp modSp ord">
        <pc:chgData name="Akram Atouile" userId="d54f35c6555e4497" providerId="Windows Live" clId="Web-{B8117425-D3EC-1DFC-6530-6AE48ED773A9}" dt="2025-05-16T09:37:17.342" v="182" actId="1076"/>
        <pc:sldMkLst>
          <pc:docMk/>
          <pc:sldMk cId="87138548" sldId="412"/>
        </pc:sldMkLst>
        <pc:picChg chg="add mod modCrop">
          <ac:chgData name="Akram Atouile" userId="d54f35c6555e4497" providerId="Windows Live" clId="Web-{B8117425-D3EC-1DFC-6530-6AE48ED773A9}" dt="2025-05-16T09:37:17.342" v="182" actId="1076"/>
          <ac:picMkLst>
            <pc:docMk/>
            <pc:sldMk cId="87138548" sldId="412"/>
            <ac:picMk id="6" creationId="{E982EF04-84DC-1D86-DE64-BA4C9C087021}"/>
          </ac:picMkLst>
        </pc:picChg>
      </pc:sldChg>
      <pc:sldChg chg="addSp delSp modSp add replId">
        <pc:chgData name="Akram Atouile" userId="d54f35c6555e4497" providerId="Windows Live" clId="Web-{B8117425-D3EC-1DFC-6530-6AE48ED773A9}" dt="2025-05-16T09:32:38.756" v="169" actId="1076"/>
        <pc:sldMkLst>
          <pc:docMk/>
          <pc:sldMk cId="2632650877" sldId="413"/>
        </pc:sldMkLst>
        <pc:spChg chg="mod">
          <ac:chgData name="Akram Atouile" userId="d54f35c6555e4497" providerId="Windows Live" clId="Web-{B8117425-D3EC-1DFC-6530-6AE48ED773A9}" dt="2025-05-16T09:21:00.126" v="109" actId="1076"/>
          <ac:spMkLst>
            <pc:docMk/>
            <pc:sldMk cId="2632650877" sldId="413"/>
            <ac:spMk id="10" creationId="{5147F888-C983-BA64-C46B-9997B1CDA373}"/>
          </ac:spMkLst>
        </pc:spChg>
        <pc:spChg chg="add mod">
          <ac:chgData name="Akram Atouile" userId="d54f35c6555e4497" providerId="Windows Live" clId="Web-{B8117425-D3EC-1DFC-6530-6AE48ED773A9}" dt="2025-05-16T09:22:01.518" v="115"/>
          <ac:spMkLst>
            <pc:docMk/>
            <pc:sldMk cId="2632650877" sldId="413"/>
            <ac:spMk id="14" creationId="{D88ECD7A-BB66-F7C3-0618-6FC98718C9A1}"/>
          </ac:spMkLst>
        </pc:spChg>
        <pc:picChg chg="add mod modCrop">
          <ac:chgData name="Akram Atouile" userId="d54f35c6555e4497" providerId="Windows Live" clId="Web-{B8117425-D3EC-1DFC-6530-6AE48ED773A9}" dt="2025-05-16T09:17:19.619" v="67" actId="1076"/>
          <ac:picMkLst>
            <pc:docMk/>
            <pc:sldMk cId="2632650877" sldId="413"/>
            <ac:picMk id="13" creationId="{C031A6CE-1A07-1A79-2AE5-CA0830FBD6D0}"/>
          </ac:picMkLst>
        </pc:picChg>
        <pc:picChg chg="add mod">
          <ac:chgData name="Akram Atouile" userId="d54f35c6555e4497" providerId="Windows Live" clId="Web-{B8117425-D3EC-1DFC-6530-6AE48ED773A9}" dt="2025-05-16T09:31:10.753" v="163" actId="1076"/>
          <ac:picMkLst>
            <pc:docMk/>
            <pc:sldMk cId="2632650877" sldId="413"/>
            <ac:picMk id="18" creationId="{DE0F2E60-D723-45A3-38DC-30D11978E762}"/>
          </ac:picMkLst>
        </pc:picChg>
        <pc:picChg chg="add mod ord">
          <ac:chgData name="Akram Atouile" userId="d54f35c6555e4497" providerId="Windows Live" clId="Web-{B8117425-D3EC-1DFC-6530-6AE48ED773A9}" dt="2025-05-16T09:32:38.756" v="169" actId="1076"/>
          <ac:picMkLst>
            <pc:docMk/>
            <pc:sldMk cId="2632650877" sldId="413"/>
            <ac:picMk id="21" creationId="{6144B2D2-2529-F452-8CB8-DA31D72E5D4D}"/>
          </ac:picMkLst>
        </pc:picChg>
      </pc:sldChg>
    </pc:docChg>
  </pc:docChgLst>
  <pc:docChgLst>
    <pc:chgData name="Sofian Archambault" userId="db12d9d74e99a5d3" providerId="Windows Live" clId="Web-{06E0EBCA-4116-969C-F2B3-860C71E14E3D}"/>
    <pc:docChg chg="modSld">
      <pc:chgData name="Sofian Archambault" userId="db12d9d74e99a5d3" providerId="Windows Live" clId="Web-{06E0EBCA-4116-969C-F2B3-860C71E14E3D}" dt="2025-05-15T12:01:20.928" v="67" actId="1076"/>
      <pc:docMkLst>
        <pc:docMk/>
      </pc:docMkLst>
      <pc:sldChg chg="addSp delSp modSp">
        <pc:chgData name="Sofian Archambault" userId="db12d9d74e99a5d3" providerId="Windows Live" clId="Web-{06E0EBCA-4116-969C-F2B3-860C71E14E3D}" dt="2025-05-15T12:01:20.928" v="67" actId="1076"/>
        <pc:sldMkLst>
          <pc:docMk/>
          <pc:sldMk cId="994995662" sldId="382"/>
        </pc:sldMkLst>
        <pc:picChg chg="add mod">
          <ac:chgData name="Sofian Archambault" userId="db12d9d74e99a5d3" providerId="Windows Live" clId="Web-{06E0EBCA-4116-969C-F2B3-860C71E14E3D}" dt="2025-05-15T12:00:59.630" v="63" actId="1076"/>
          <ac:picMkLst>
            <pc:docMk/>
            <pc:sldMk cId="994995662" sldId="382"/>
            <ac:picMk id="2" creationId="{66ACDD13-7DFB-523D-9655-C1470B77F2FF}"/>
          </ac:picMkLst>
        </pc:picChg>
      </pc:sldChg>
    </pc:docChg>
  </pc:docChgLst>
  <pc:docChgLst>
    <pc:chgData name="Coco B." userId="2f810c6f01a863e8" providerId="LiveId" clId="{6FE2109B-39F8-486B-9AEC-71A1F36E04D7}"/>
    <pc:docChg chg="custSel addSld delSld modSld">
      <pc:chgData name="Coco B." userId="2f810c6f01a863e8" providerId="LiveId" clId="{6FE2109B-39F8-486B-9AEC-71A1F36E04D7}" dt="2025-04-03T06:46:29.346" v="449" actId="1076"/>
      <pc:docMkLst>
        <pc:docMk/>
      </pc:docMkLst>
      <pc:sldChg chg="modNotesTx">
        <pc:chgData name="Coco B." userId="2f810c6f01a863e8" providerId="LiveId" clId="{6FE2109B-39F8-486B-9AEC-71A1F36E04D7}" dt="2025-04-03T06:24:59.409" v="6" actId="20577"/>
        <pc:sldMkLst>
          <pc:docMk/>
          <pc:sldMk cId="3060346291" sldId="300"/>
        </pc:sldMkLst>
      </pc:sldChg>
      <pc:sldChg chg="modNotesTx">
        <pc:chgData name="Coco B." userId="2f810c6f01a863e8" providerId="LiveId" clId="{6FE2109B-39F8-486B-9AEC-71A1F36E04D7}" dt="2025-04-03T06:24:54.062" v="5" actId="20577"/>
        <pc:sldMkLst>
          <pc:docMk/>
          <pc:sldMk cId="2431434356" sldId="312"/>
        </pc:sldMkLst>
      </pc:sldChg>
      <pc:sldChg chg="del">
        <pc:chgData name="Coco B." userId="2f810c6f01a863e8" providerId="LiveId" clId="{6FE2109B-39F8-486B-9AEC-71A1F36E04D7}" dt="2025-04-03T06:24:43.698" v="0" actId="2696"/>
        <pc:sldMkLst>
          <pc:docMk/>
          <pc:sldMk cId="4196623824" sldId="313"/>
        </pc:sldMkLst>
      </pc:sldChg>
      <pc:sldChg chg="new del">
        <pc:chgData name="Coco B." userId="2f810c6f01a863e8" providerId="LiveId" clId="{6FE2109B-39F8-486B-9AEC-71A1F36E04D7}" dt="2025-04-03T06:41:27.976" v="8" actId="2696"/>
        <pc:sldMkLst>
          <pc:docMk/>
          <pc:sldMk cId="168061214" sldId="348"/>
        </pc:sldMkLst>
      </pc:sldChg>
      <pc:sldChg chg="addSp delSp modSp add mod">
        <pc:chgData name="Coco B." userId="2f810c6f01a863e8" providerId="LiveId" clId="{6FE2109B-39F8-486B-9AEC-71A1F36E04D7}" dt="2025-04-03T06:46:29.346" v="449" actId="1076"/>
        <pc:sldMkLst>
          <pc:docMk/>
          <pc:sldMk cId="2327109782" sldId="348"/>
        </pc:sldMkLst>
      </pc:sldChg>
    </pc:docChg>
  </pc:docChgLst>
  <pc:docChgLst>
    <pc:chgData name="Sofian Archambault" userId="db12d9d74e99a5d3" providerId="Windows Live" clId="Web-{1A4F0F5B-AD59-56F2-D9D9-6C3E036031F6}"/>
    <pc:docChg chg="modSld">
      <pc:chgData name="Sofian Archambault" userId="db12d9d74e99a5d3" providerId="Windows Live" clId="Web-{1A4F0F5B-AD59-56F2-D9D9-6C3E036031F6}" dt="2025-05-16T11:31:48.448" v="1" actId="1076"/>
      <pc:docMkLst>
        <pc:docMk/>
      </pc:docMkLst>
      <pc:sldChg chg="modSp">
        <pc:chgData name="Sofian Archambault" userId="db12d9d74e99a5d3" providerId="Windows Live" clId="Web-{1A4F0F5B-AD59-56F2-D9D9-6C3E036031F6}" dt="2025-05-16T11:31:48.448" v="1" actId="1076"/>
        <pc:sldMkLst>
          <pc:docMk/>
          <pc:sldMk cId="994995662" sldId="382"/>
        </pc:sldMkLst>
        <pc:picChg chg="mod">
          <ac:chgData name="Sofian Archambault" userId="db12d9d74e99a5d3" providerId="Windows Live" clId="Web-{1A4F0F5B-AD59-56F2-D9D9-6C3E036031F6}" dt="2025-05-16T11:31:48.448" v="1" actId="1076"/>
          <ac:picMkLst>
            <pc:docMk/>
            <pc:sldMk cId="994995662" sldId="382"/>
            <ac:picMk id="7" creationId="{618E29D3-AF4E-789D-191D-F8B208921954}"/>
          </ac:picMkLst>
        </pc:picChg>
      </pc:sldChg>
    </pc:docChg>
  </pc:docChgLst>
  <pc:docChgLst>
    <pc:chgData name="Sofian Archambault" userId="db12d9d74e99a5d3" providerId="Windows Live" clId="Web-{D1926F06-99B3-6511-0ABB-472CAD31C888}"/>
    <pc:docChg chg="modSld">
      <pc:chgData name="Sofian Archambault" userId="db12d9d74e99a5d3" providerId="Windows Live" clId="Web-{D1926F06-99B3-6511-0ABB-472CAD31C888}" dt="2025-03-26T08:05:57.200" v="677" actId="20577"/>
      <pc:docMkLst>
        <pc:docMk/>
      </pc:docMkLst>
      <pc:sldChg chg="modSp">
        <pc:chgData name="Sofian Archambault" userId="db12d9d74e99a5d3" providerId="Windows Live" clId="Web-{D1926F06-99B3-6511-0ABB-472CAD31C888}" dt="2025-03-26T08:00:31.892" v="335"/>
        <pc:sldMkLst>
          <pc:docMk/>
          <pc:sldMk cId="3294743337" sldId="265"/>
        </pc:sldMkLst>
      </pc:sldChg>
      <pc:sldChg chg="addSp delSp modSp">
        <pc:chgData name="Sofian Archambault" userId="db12d9d74e99a5d3" providerId="Windows Live" clId="Web-{D1926F06-99B3-6511-0ABB-472CAD31C888}" dt="2025-03-26T08:05:57.200" v="677" actId="20577"/>
        <pc:sldMkLst>
          <pc:docMk/>
          <pc:sldMk cId="3242581762" sldId="283"/>
        </pc:sldMkLst>
      </pc:sldChg>
    </pc:docChg>
  </pc:docChgLst>
  <pc:docChgLst>
    <pc:chgData name="michel amigo" userId="e89c6fa087fc999c" providerId="Windows Live" clId="Web-{526B2384-1319-6993-E32E-BA946FF8FA34}"/>
    <pc:docChg chg="addSld modSld">
      <pc:chgData name="michel amigo" userId="e89c6fa087fc999c" providerId="Windows Live" clId="Web-{526B2384-1319-6993-E32E-BA946FF8FA34}" dt="2025-05-16T08:53:11.261" v="948" actId="20577"/>
      <pc:docMkLst>
        <pc:docMk/>
      </pc:docMkLst>
      <pc:sldChg chg="modSp">
        <pc:chgData name="michel amigo" userId="e89c6fa087fc999c" providerId="Windows Live" clId="Web-{526B2384-1319-6993-E32E-BA946FF8FA34}" dt="2025-05-16T07:56:25.017" v="46" actId="20577"/>
        <pc:sldMkLst>
          <pc:docMk/>
          <pc:sldMk cId="2412947538" sldId="389"/>
        </pc:sldMkLst>
        <pc:spChg chg="mod">
          <ac:chgData name="michel amigo" userId="e89c6fa087fc999c" providerId="Windows Live" clId="Web-{526B2384-1319-6993-E32E-BA946FF8FA34}" dt="2025-05-16T07:56:25.017" v="46" actId="20577"/>
          <ac:spMkLst>
            <pc:docMk/>
            <pc:sldMk cId="2412947538" sldId="389"/>
            <ac:spMk id="6" creationId="{2D64EFEA-1D11-D4D7-3747-24866ADF2CF5}"/>
          </ac:spMkLst>
        </pc:spChg>
      </pc:sldChg>
      <pc:sldChg chg="addSp delSp modSp">
        <pc:chgData name="michel amigo" userId="e89c6fa087fc999c" providerId="Windows Live" clId="Web-{526B2384-1319-6993-E32E-BA946FF8FA34}" dt="2025-05-16T08:41:15.105" v="801" actId="1076"/>
        <pc:sldMkLst>
          <pc:docMk/>
          <pc:sldMk cId="1551158446" sldId="392"/>
        </pc:sldMkLst>
        <pc:spChg chg="mod">
          <ac:chgData name="michel amigo" userId="e89c6fa087fc999c" providerId="Windows Live" clId="Web-{526B2384-1319-6993-E32E-BA946FF8FA34}" dt="2025-05-16T08:39:10.837" v="727" actId="1076"/>
          <ac:spMkLst>
            <pc:docMk/>
            <pc:sldMk cId="1551158446" sldId="392"/>
            <ac:spMk id="2" creationId="{08A4A0CA-8897-AEA2-61A6-B8AE0E874A7E}"/>
          </ac:spMkLst>
        </pc:spChg>
        <pc:spChg chg="add mod">
          <ac:chgData name="michel amigo" userId="e89c6fa087fc999c" providerId="Windows Live" clId="Web-{526B2384-1319-6993-E32E-BA946FF8FA34}" dt="2025-05-16T08:41:15.105" v="801" actId="1076"/>
          <ac:spMkLst>
            <pc:docMk/>
            <pc:sldMk cId="1551158446" sldId="392"/>
            <ac:spMk id="8" creationId="{EB80ECBE-1B3F-EA78-DAA1-BC11638A7550}"/>
          </ac:spMkLst>
        </pc:spChg>
        <pc:picChg chg="add mod ord">
          <ac:chgData name="michel amigo" userId="e89c6fa087fc999c" providerId="Windows Live" clId="Web-{526B2384-1319-6993-E32E-BA946FF8FA34}" dt="2025-05-16T08:39:44.181" v="730" actId="1076"/>
          <ac:picMkLst>
            <pc:docMk/>
            <pc:sldMk cId="1551158446" sldId="392"/>
            <ac:picMk id="7" creationId="{DB29EF18-0799-E738-6B35-E64926A43734}"/>
          </ac:picMkLst>
        </pc:picChg>
      </pc:sldChg>
      <pc:sldChg chg="addSp delSp modSp">
        <pc:chgData name="michel amigo" userId="e89c6fa087fc999c" providerId="Windows Live" clId="Web-{526B2384-1319-6993-E32E-BA946FF8FA34}" dt="2025-05-16T08:46:41.690" v="802" actId="1076"/>
        <pc:sldMkLst>
          <pc:docMk/>
          <pc:sldMk cId="687297663" sldId="393"/>
        </pc:sldMkLst>
        <pc:spChg chg="add mod">
          <ac:chgData name="michel amigo" userId="e89c6fa087fc999c" providerId="Windows Live" clId="Web-{526B2384-1319-6993-E32E-BA946FF8FA34}" dt="2025-05-16T08:46:41.690" v="802" actId="1076"/>
          <ac:spMkLst>
            <pc:docMk/>
            <pc:sldMk cId="687297663" sldId="393"/>
            <ac:spMk id="7" creationId="{DB51789F-19B8-A9B7-0D01-C520092AA510}"/>
          </ac:spMkLst>
        </pc:spChg>
        <pc:picChg chg="add mod ord">
          <ac:chgData name="michel amigo" userId="e89c6fa087fc999c" providerId="Windows Live" clId="Web-{526B2384-1319-6993-E32E-BA946FF8FA34}" dt="2025-05-16T08:36:15.692" v="644" actId="14100"/>
          <ac:picMkLst>
            <pc:docMk/>
            <pc:sldMk cId="687297663" sldId="393"/>
            <ac:picMk id="10" creationId="{B5C84E9C-AACA-1435-1C44-DF90A0AE9E01}"/>
          </ac:picMkLst>
        </pc:picChg>
      </pc:sldChg>
      <pc:sldChg chg="modSp new">
        <pc:chgData name="michel amigo" userId="e89c6fa087fc999c" providerId="Windows Live" clId="Web-{526B2384-1319-6993-E32E-BA946FF8FA34}" dt="2025-05-16T08:53:11.261" v="948" actId="20577"/>
        <pc:sldMkLst>
          <pc:docMk/>
          <pc:sldMk cId="3788446377" sldId="411"/>
        </pc:sldMkLst>
        <pc:spChg chg="mod">
          <ac:chgData name="michel amigo" userId="e89c6fa087fc999c" providerId="Windows Live" clId="Web-{526B2384-1319-6993-E32E-BA946FF8FA34}" dt="2025-05-16T08:49:16.068" v="820" actId="20577"/>
          <ac:spMkLst>
            <pc:docMk/>
            <pc:sldMk cId="3788446377" sldId="411"/>
            <ac:spMk id="2" creationId="{FE24FC67-0F65-B979-E12F-5C7EAA11067C}"/>
          </ac:spMkLst>
        </pc:spChg>
        <pc:spChg chg="mod">
          <ac:chgData name="michel amigo" userId="e89c6fa087fc999c" providerId="Windows Live" clId="Web-{526B2384-1319-6993-E32E-BA946FF8FA34}" dt="2025-05-16T08:53:11.261" v="948" actId="20577"/>
          <ac:spMkLst>
            <pc:docMk/>
            <pc:sldMk cId="3788446377" sldId="411"/>
            <ac:spMk id="3" creationId="{F661334E-ED78-F4D9-B279-9BC426A1207A}"/>
          </ac:spMkLst>
        </pc:spChg>
      </pc:sldChg>
    </pc:docChg>
  </pc:docChgLst>
  <pc:docChgLst>
    <pc:chgData name="Sofian Archambault" userId="db12d9d74e99a5d3" providerId="Windows Live" clId="Web-{BEDF3153-E465-A174-D876-6ACA912025D7}"/>
    <pc:docChg chg="modSld">
      <pc:chgData name="Sofian Archambault" userId="db12d9d74e99a5d3" providerId="Windows Live" clId="Web-{BEDF3153-E465-A174-D876-6ACA912025D7}" dt="2025-05-15T09:51:33.033" v="85" actId="1076"/>
      <pc:docMkLst>
        <pc:docMk/>
      </pc:docMkLst>
      <pc:sldChg chg="addSp modSp">
        <pc:chgData name="Sofian Archambault" userId="db12d9d74e99a5d3" providerId="Windows Live" clId="Web-{BEDF3153-E465-A174-D876-6ACA912025D7}" dt="2025-05-15T09:46:25.731" v="65"/>
        <pc:sldMkLst>
          <pc:docMk/>
          <pc:sldMk cId="693549375" sldId="354"/>
        </pc:sldMkLst>
      </pc:sldChg>
      <pc:sldChg chg="addSp modSp">
        <pc:chgData name="Sofian Archambault" userId="db12d9d74e99a5d3" providerId="Windows Live" clId="Web-{BEDF3153-E465-A174-D876-6ACA912025D7}" dt="2025-05-15T09:42:09.901" v="15" actId="1076"/>
        <pc:sldMkLst>
          <pc:docMk/>
          <pc:sldMk cId="3321362229" sldId="375"/>
        </pc:sldMkLst>
        <pc:picChg chg="mod">
          <ac:chgData name="Sofian Archambault" userId="db12d9d74e99a5d3" providerId="Windows Live" clId="Web-{BEDF3153-E465-A174-D876-6ACA912025D7}" dt="2025-05-15T09:42:06.963" v="14" actId="1076"/>
          <ac:picMkLst>
            <pc:docMk/>
            <pc:sldMk cId="3321362229" sldId="375"/>
            <ac:picMk id="2" creationId="{3F55B2A6-B7C1-DEF0-88A4-45C2347A3102}"/>
          </ac:picMkLst>
        </pc:picChg>
        <pc:picChg chg="add mod">
          <ac:chgData name="Sofian Archambault" userId="db12d9d74e99a5d3" providerId="Windows Live" clId="Web-{BEDF3153-E465-A174-D876-6ACA912025D7}" dt="2025-05-15T09:41:53.541" v="11" actId="1076"/>
          <ac:picMkLst>
            <pc:docMk/>
            <pc:sldMk cId="3321362229" sldId="375"/>
            <ac:picMk id="6" creationId="{C54098FE-C5E2-A538-D481-65C68A796482}"/>
          </ac:picMkLst>
        </pc:picChg>
        <pc:picChg chg="mod">
          <ac:chgData name="Sofian Archambault" userId="db12d9d74e99a5d3" providerId="Windows Live" clId="Web-{BEDF3153-E465-A174-D876-6ACA912025D7}" dt="2025-05-15T09:42:09.901" v="15" actId="1076"/>
          <ac:picMkLst>
            <pc:docMk/>
            <pc:sldMk cId="3321362229" sldId="375"/>
            <ac:picMk id="7" creationId="{003BACE4-7E0A-9E19-1A8D-4400A7930165}"/>
          </ac:picMkLst>
        </pc:picChg>
      </pc:sldChg>
      <pc:sldChg chg="addSp delSp modSp">
        <pc:chgData name="Sofian Archambault" userId="db12d9d74e99a5d3" providerId="Windows Live" clId="Web-{BEDF3153-E465-A174-D876-6ACA912025D7}" dt="2025-05-15T09:51:33.033" v="85" actId="1076"/>
        <pc:sldMkLst>
          <pc:docMk/>
          <pc:sldMk cId="2502052164" sldId="376"/>
        </pc:sldMkLst>
        <pc:spChg chg="mod">
          <ac:chgData name="Sofian Archambault" userId="db12d9d74e99a5d3" providerId="Windows Live" clId="Web-{BEDF3153-E465-A174-D876-6ACA912025D7}" dt="2025-05-15T09:51:26.814" v="82" actId="1076"/>
          <ac:spMkLst>
            <pc:docMk/>
            <pc:sldMk cId="2502052164" sldId="376"/>
            <ac:spMk id="3" creationId="{EA4AC517-F132-8015-2148-84F7A3F55A2F}"/>
          </ac:spMkLst>
        </pc:spChg>
        <pc:picChg chg="add mod">
          <ac:chgData name="Sofian Archambault" userId="db12d9d74e99a5d3" providerId="Windows Live" clId="Web-{BEDF3153-E465-A174-D876-6ACA912025D7}" dt="2025-05-15T09:51:33.033" v="85" actId="1076"/>
          <ac:picMkLst>
            <pc:docMk/>
            <pc:sldMk cId="2502052164" sldId="376"/>
            <ac:picMk id="8" creationId="{11093801-0AA0-7957-6A90-678C18F941A5}"/>
          </ac:picMkLst>
        </pc:picChg>
      </pc:sldChg>
    </pc:docChg>
  </pc:docChgLst>
  <pc:docChgLst>
    <pc:chgData name="Akram Atouile" userId="d54f35c6555e4497" providerId="Windows Live" clId="Web-{ED46E548-D70E-5DE4-DDD4-7DAC2E3C5D4A}"/>
    <pc:docChg chg="addSld delSld modSld">
      <pc:chgData name="Akram Atouile" userId="d54f35c6555e4497" providerId="Windows Live" clId="Web-{ED46E548-D70E-5DE4-DDD4-7DAC2E3C5D4A}" dt="2025-05-15T14:07:12.456" v="31"/>
      <pc:docMkLst>
        <pc:docMk/>
      </pc:docMkLst>
      <pc:sldChg chg="addSp delSp modSp">
        <pc:chgData name="Akram Atouile" userId="d54f35c6555e4497" providerId="Windows Live" clId="Web-{ED46E548-D70E-5DE4-DDD4-7DAC2E3C5D4A}" dt="2025-05-15T13:47:39.113" v="21" actId="20577"/>
        <pc:sldMkLst>
          <pc:docMk/>
          <pc:sldMk cId="195985678" sldId="345"/>
        </pc:sldMkLst>
        <pc:spChg chg="mod">
          <ac:chgData name="Akram Atouile" userId="d54f35c6555e4497" providerId="Windows Live" clId="Web-{ED46E548-D70E-5DE4-DDD4-7DAC2E3C5D4A}" dt="2025-05-15T13:47:39.113" v="21" actId="20577"/>
          <ac:spMkLst>
            <pc:docMk/>
            <pc:sldMk cId="195985678" sldId="345"/>
            <ac:spMk id="5" creationId="{D7CBFEFE-21A1-C2F6-26BF-10DDC76C2C73}"/>
          </ac:spMkLst>
        </pc:spChg>
      </pc:sldChg>
      <pc:sldChg chg="addSp modSp">
        <pc:chgData name="Akram Atouile" userId="d54f35c6555e4497" providerId="Windows Live" clId="Web-{ED46E548-D70E-5DE4-DDD4-7DAC2E3C5D4A}" dt="2025-05-15T11:51:23.842" v="1" actId="1076"/>
        <pc:sldMkLst>
          <pc:docMk/>
          <pc:sldMk cId="4273896720" sldId="371"/>
        </pc:sldMkLst>
      </pc:sldChg>
      <pc:sldChg chg="addSp delSp modSp del">
        <pc:chgData name="Akram Atouile" userId="d54f35c6555e4497" providerId="Windows Live" clId="Web-{ED46E548-D70E-5DE4-DDD4-7DAC2E3C5D4A}" dt="2025-05-15T13:47:27.909" v="16"/>
        <pc:sldMkLst>
          <pc:docMk/>
          <pc:sldMk cId="3898062953" sldId="374"/>
        </pc:sldMkLst>
      </pc:sldChg>
      <pc:sldChg chg="delSp modSp">
        <pc:chgData name="Akram Atouile" userId="d54f35c6555e4497" providerId="Windows Live" clId="Web-{ED46E548-D70E-5DE4-DDD4-7DAC2E3C5D4A}" dt="2025-05-15T14:07:12.456" v="31"/>
        <pc:sldMkLst>
          <pc:docMk/>
          <pc:sldMk cId="172187870" sldId="377"/>
        </pc:sldMkLst>
        <pc:picChg chg="mod">
          <ac:chgData name="Akram Atouile" userId="d54f35c6555e4497" providerId="Windows Live" clId="Web-{ED46E548-D70E-5DE4-DDD4-7DAC2E3C5D4A}" dt="2025-05-15T13:58:54.861" v="22" actId="1076"/>
          <ac:picMkLst>
            <pc:docMk/>
            <pc:sldMk cId="172187870" sldId="377"/>
            <ac:picMk id="2" creationId="{013F7C29-C5E5-3415-FF5E-965BE6721162}"/>
          </ac:picMkLst>
        </pc:picChg>
      </pc:sldChg>
      <pc:sldChg chg="addSp modSp">
        <pc:chgData name="Akram Atouile" userId="d54f35c6555e4497" providerId="Windows Live" clId="Web-{ED46E548-D70E-5DE4-DDD4-7DAC2E3C5D4A}" dt="2025-05-15T11:51:48.171" v="2"/>
        <pc:sldMkLst>
          <pc:docMk/>
          <pc:sldMk cId="977935072" sldId="380"/>
        </pc:sldMkLst>
      </pc:sldChg>
      <pc:sldChg chg="add replId">
        <pc:chgData name="Akram Atouile" userId="d54f35c6555e4497" providerId="Windows Live" clId="Web-{ED46E548-D70E-5DE4-DDD4-7DAC2E3C5D4A}" dt="2025-05-15T13:47:13.877" v="12"/>
        <pc:sldMkLst>
          <pc:docMk/>
          <pc:sldMk cId="3430240962" sldId="395"/>
        </pc:sldMkLst>
      </pc:sldChg>
    </pc:docChg>
  </pc:docChgLst>
  <pc:docChgLst>
    <pc:chgData name="Akram Atouile" userId="d54f35c6555e4497" providerId="Windows Live" clId="Web-{68F8E44B-F47E-59D0-5FCA-4E9AEC1F8509}"/>
    <pc:docChg chg="modSld">
      <pc:chgData name="Akram Atouile" userId="d54f35c6555e4497" providerId="Windows Live" clId="Web-{68F8E44B-F47E-59D0-5FCA-4E9AEC1F8509}" dt="2025-04-03T06:49:14.408" v="49" actId="20577"/>
      <pc:docMkLst>
        <pc:docMk/>
      </pc:docMkLst>
      <pc:sldChg chg="modSp">
        <pc:chgData name="Akram Atouile" userId="d54f35c6555e4497" providerId="Windows Live" clId="Web-{68F8E44B-F47E-59D0-5FCA-4E9AEC1F8509}" dt="2025-04-03T06:49:14.408" v="49" actId="20577"/>
        <pc:sldMkLst>
          <pc:docMk/>
          <pc:sldMk cId="3431720007" sldId="286"/>
        </pc:sldMkLst>
      </pc:sldChg>
    </pc:docChg>
  </pc:docChgLst>
  <pc:docChgLst>
    <pc:chgData name="Baptiste Monget" userId="dcb48374e8be4b16" providerId="LiveId" clId="{4FBA4669-11FE-450A-9ACB-874C8357F96C}"/>
    <pc:docChg chg="undo custSel addSld delSld modSld">
      <pc:chgData name="Baptiste Monget" userId="dcb48374e8be4b16" providerId="LiveId" clId="{4FBA4669-11FE-450A-9ACB-874C8357F96C}" dt="2025-06-12T06:51:07.977" v="36" actId="20577"/>
      <pc:docMkLst>
        <pc:docMk/>
      </pc:docMkLst>
      <pc:sldChg chg="add del">
        <pc:chgData name="Baptiste Monget" userId="dcb48374e8be4b16" providerId="LiveId" clId="{4FBA4669-11FE-450A-9ACB-874C8357F96C}" dt="2025-06-12T06:51:07.565" v="26" actId="47"/>
        <pc:sldMkLst>
          <pc:docMk/>
          <pc:sldMk cId="3698156763" sldId="264"/>
        </pc:sldMkLst>
      </pc:sldChg>
      <pc:sldChg chg="add del">
        <pc:chgData name="Baptiste Monget" userId="dcb48374e8be4b16" providerId="LiveId" clId="{4FBA4669-11FE-450A-9ACB-874C8357F96C}" dt="2025-06-12T06:51:07.510" v="25" actId="47"/>
        <pc:sldMkLst>
          <pc:docMk/>
          <pc:sldMk cId="1782341293" sldId="265"/>
        </pc:sldMkLst>
      </pc:sldChg>
      <pc:sldChg chg="add del">
        <pc:chgData name="Baptiste Monget" userId="dcb48374e8be4b16" providerId="LiveId" clId="{4FBA4669-11FE-450A-9ACB-874C8357F96C}" dt="2025-06-12T06:51:07.619" v="27" actId="47"/>
        <pc:sldMkLst>
          <pc:docMk/>
          <pc:sldMk cId="1851983406" sldId="266"/>
        </pc:sldMkLst>
      </pc:sldChg>
      <pc:sldChg chg="modSp mod">
        <pc:chgData name="Baptiste Monget" userId="dcb48374e8be4b16" providerId="LiveId" clId="{4FBA4669-11FE-450A-9ACB-874C8357F96C}" dt="2025-06-12T06:51:07.742" v="30" actId="13926"/>
        <pc:sldMkLst>
          <pc:docMk/>
          <pc:sldMk cId="3979805233" sldId="325"/>
        </pc:sldMkLst>
        <pc:spChg chg="mod">
          <ac:chgData name="Baptiste Monget" userId="dcb48374e8be4b16" providerId="LiveId" clId="{4FBA4669-11FE-450A-9ACB-874C8357F96C}" dt="2025-06-12T06:51:07.742" v="30" actId="13926"/>
          <ac:spMkLst>
            <pc:docMk/>
            <pc:sldMk cId="3979805233" sldId="325"/>
            <ac:spMk id="2" creationId="{42FE8443-34F2-DDB0-2686-19257958F840}"/>
          </ac:spMkLst>
        </pc:spChg>
      </pc:sldChg>
      <pc:sldChg chg="modSp mod">
        <pc:chgData name="Baptiste Monget" userId="dcb48374e8be4b16" providerId="LiveId" clId="{4FBA4669-11FE-450A-9ACB-874C8357F96C}" dt="2025-06-12T06:51:07.779" v="31" actId="13926"/>
        <pc:sldMkLst>
          <pc:docMk/>
          <pc:sldMk cId="4040826943" sldId="328"/>
        </pc:sldMkLst>
        <pc:spChg chg="mod">
          <ac:chgData name="Baptiste Monget" userId="dcb48374e8be4b16" providerId="LiveId" clId="{4FBA4669-11FE-450A-9ACB-874C8357F96C}" dt="2025-06-12T06:51:07.779" v="31" actId="13926"/>
          <ac:spMkLst>
            <pc:docMk/>
            <pc:sldMk cId="4040826943" sldId="328"/>
            <ac:spMk id="2" creationId="{967FACD5-484F-DFC0-4B95-CAC3DB57C7B1}"/>
          </ac:spMkLst>
        </pc:spChg>
      </pc:sldChg>
      <pc:sldChg chg="modSp mod">
        <pc:chgData name="Baptiste Monget" userId="dcb48374e8be4b16" providerId="LiveId" clId="{4FBA4669-11FE-450A-9ACB-874C8357F96C}" dt="2025-06-12T06:51:07.664" v="28" actId="13926"/>
        <pc:sldMkLst>
          <pc:docMk/>
          <pc:sldMk cId="2662341090" sldId="338"/>
        </pc:sldMkLst>
        <pc:spChg chg="mod">
          <ac:chgData name="Baptiste Monget" userId="dcb48374e8be4b16" providerId="LiveId" clId="{4FBA4669-11FE-450A-9ACB-874C8357F96C}" dt="2025-06-12T06:51:07.664" v="28" actId="13926"/>
          <ac:spMkLst>
            <pc:docMk/>
            <pc:sldMk cId="2662341090" sldId="338"/>
            <ac:spMk id="2" creationId="{8B4AB2F4-EB0B-CFF3-4325-F041CF92D22A}"/>
          </ac:spMkLst>
        </pc:spChg>
      </pc:sldChg>
      <pc:sldChg chg="add del">
        <pc:chgData name="Baptiste Monget" userId="dcb48374e8be4b16" providerId="LiveId" clId="{4FBA4669-11FE-450A-9ACB-874C8357F96C}" dt="2025-06-12T06:51:06.757" v="23" actId="47"/>
        <pc:sldMkLst>
          <pc:docMk/>
          <pc:sldMk cId="2209844506" sldId="349"/>
        </pc:sldMkLst>
      </pc:sldChg>
      <pc:sldChg chg="modSp mod">
        <pc:chgData name="Baptiste Monget" userId="dcb48374e8be4b16" providerId="LiveId" clId="{4FBA4669-11FE-450A-9ACB-874C8357F96C}" dt="2025-06-12T06:51:07.678" v="29" actId="13926"/>
        <pc:sldMkLst>
          <pc:docMk/>
          <pc:sldMk cId="720798409" sldId="396"/>
        </pc:sldMkLst>
        <pc:spChg chg="mod">
          <ac:chgData name="Baptiste Monget" userId="dcb48374e8be4b16" providerId="LiveId" clId="{4FBA4669-11FE-450A-9ACB-874C8357F96C}" dt="2025-06-12T06:51:07.678" v="29" actId="13926"/>
          <ac:spMkLst>
            <pc:docMk/>
            <pc:sldMk cId="720798409" sldId="396"/>
            <ac:spMk id="2" creationId="{CCD1D859-290D-9B11-7F4E-FF8DBCC01023}"/>
          </ac:spMkLst>
        </pc:spChg>
      </pc:sldChg>
      <pc:sldChg chg="add del">
        <pc:chgData name="Baptiste Monget" userId="dcb48374e8be4b16" providerId="LiveId" clId="{4FBA4669-11FE-450A-9ACB-874C8357F96C}" dt="2025-06-12T06:51:07.007" v="24" actId="47"/>
        <pc:sldMkLst>
          <pc:docMk/>
          <pc:sldMk cId="111913299" sldId="402"/>
        </pc:sldMkLst>
      </pc:sldChg>
      <pc:sldChg chg="modSp mod modNotesTx">
        <pc:chgData name="Baptiste Monget" userId="dcb48374e8be4b16" providerId="LiveId" clId="{4FBA4669-11FE-450A-9ACB-874C8357F96C}" dt="2025-06-12T06:51:07.977" v="36" actId="20577"/>
        <pc:sldMkLst>
          <pc:docMk/>
          <pc:sldMk cId="1408471912" sldId="408"/>
        </pc:sldMkLst>
        <pc:spChg chg="mod">
          <ac:chgData name="Baptiste Monget" userId="dcb48374e8be4b16" providerId="LiveId" clId="{4FBA4669-11FE-450A-9ACB-874C8357F96C}" dt="2025-06-12T06:51:07.815" v="32" actId="13926"/>
          <ac:spMkLst>
            <pc:docMk/>
            <pc:sldMk cId="1408471912" sldId="408"/>
            <ac:spMk id="5" creationId="{EC2D70A2-3695-B0DE-C92F-AB6AA6912EEB}"/>
          </ac:spMkLst>
        </pc:spChg>
      </pc:sldChg>
    </pc:docChg>
  </pc:docChgLst>
  <pc:docChgLst>
    <pc:chgData name="sarah hadi" userId="93ee62a5e095bd60" providerId="Windows Live" clId="Web-{D13C1719-7FB8-73A3-E07B-95CDA65F7194}"/>
    <pc:docChg chg="addSld delSld modSld">
      <pc:chgData name="sarah hadi" userId="93ee62a5e095bd60" providerId="Windows Live" clId="Web-{D13C1719-7FB8-73A3-E07B-95CDA65F7194}" dt="2025-04-03T09:59:41.179" v="1023" actId="20577"/>
      <pc:docMkLst>
        <pc:docMk/>
      </pc:docMkLst>
      <pc:sldChg chg="addSp delSp modSp">
        <pc:chgData name="sarah hadi" userId="93ee62a5e095bd60" providerId="Windows Live" clId="Web-{D13C1719-7FB8-73A3-E07B-95CDA65F7194}" dt="2025-04-03T07:28:34.211" v="150" actId="1076"/>
        <pc:sldMkLst>
          <pc:docMk/>
          <pc:sldMk cId="3421107791" sldId="345"/>
        </pc:sldMkLst>
      </pc:sldChg>
      <pc:sldChg chg="add del replId">
        <pc:chgData name="sarah hadi" userId="93ee62a5e095bd60" providerId="Windows Live" clId="Web-{D13C1719-7FB8-73A3-E07B-95CDA65F7194}" dt="2025-04-03T07:18:44.287" v="2"/>
        <pc:sldMkLst>
          <pc:docMk/>
          <pc:sldMk cId="2970446904" sldId="357"/>
        </pc:sldMkLst>
      </pc:sldChg>
      <pc:sldChg chg="modSp new">
        <pc:chgData name="sarah hadi" userId="93ee62a5e095bd60" providerId="Windows Live" clId="Web-{D13C1719-7FB8-73A3-E07B-95CDA65F7194}" dt="2025-04-03T09:59:41.179" v="1023" actId="20577"/>
        <pc:sldMkLst>
          <pc:docMk/>
          <pc:sldMk cId="3415668891" sldId="358"/>
        </pc:sldMkLst>
      </pc:sldChg>
      <pc:sldChg chg="new del">
        <pc:chgData name="sarah hadi" userId="93ee62a5e095bd60" providerId="Windows Live" clId="Web-{D13C1719-7FB8-73A3-E07B-95CDA65F7194}" dt="2025-04-03T09:32:18.410" v="152"/>
        <pc:sldMkLst>
          <pc:docMk/>
          <pc:sldMk cId="3800664155" sldId="358"/>
        </pc:sldMkLst>
      </pc:sldChg>
    </pc:docChg>
  </pc:docChgLst>
  <pc:docChgLst>
    <pc:chgData name="Brice Gogué-Meunier" userId="0d14b2f8b916df3b" providerId="Windows Live" clId="Web-{251EF340-4743-2D26-E701-B077A2D6E343}"/>
    <pc:docChg chg="mod addSld modSld">
      <pc:chgData name="Brice Gogué-Meunier" userId="0d14b2f8b916df3b" providerId="Windows Live" clId="Web-{251EF340-4743-2D26-E701-B077A2D6E343}" dt="2025-04-01T12:40:06.410" v="49"/>
      <pc:docMkLst>
        <pc:docMk/>
      </pc:docMkLst>
      <pc:sldChg chg="modSp">
        <pc:chgData name="Brice Gogué-Meunier" userId="0d14b2f8b916df3b" providerId="Windows Live" clId="Web-{251EF340-4743-2D26-E701-B077A2D6E343}" dt="2025-04-01T12:38:47.423" v="44" actId="20577"/>
        <pc:sldMkLst>
          <pc:docMk/>
          <pc:sldMk cId="2939054367" sldId="280"/>
        </pc:sldMkLst>
      </pc:sldChg>
      <pc:sldChg chg="modSp">
        <pc:chgData name="Brice Gogué-Meunier" userId="0d14b2f8b916df3b" providerId="Windows Live" clId="Web-{251EF340-4743-2D26-E701-B077A2D6E343}" dt="2025-04-01T12:39:39.550" v="48" actId="20577"/>
        <pc:sldMkLst>
          <pc:docMk/>
          <pc:sldMk cId="2508917314" sldId="304"/>
        </pc:sldMkLst>
      </pc:sldChg>
      <pc:sldChg chg="addSp delSp modSp add replId">
        <pc:chgData name="Brice Gogué-Meunier" userId="0d14b2f8b916df3b" providerId="Windows Live" clId="Web-{251EF340-4743-2D26-E701-B077A2D6E343}" dt="2025-04-01T12:38:30.688" v="34" actId="20577"/>
        <pc:sldMkLst>
          <pc:docMk/>
          <pc:sldMk cId="2234876489" sldId="317"/>
        </pc:sldMkLst>
      </pc:sldChg>
    </pc:docChg>
  </pc:docChgLst>
  <pc:docChgLst>
    <pc:chgData name="Brice Gogué-Meunier" userId="0d14b2f8b916df3b" providerId="Windows Live" clId="Web-{F6E2C610-C6FB-5EEE-D806-A8D19CAD91FC}"/>
    <pc:docChg chg="modSld">
      <pc:chgData name="Brice Gogué-Meunier" userId="0d14b2f8b916df3b" providerId="Windows Live" clId="Web-{F6E2C610-C6FB-5EEE-D806-A8D19CAD91FC}" dt="2025-05-16T08:53:05.852" v="6"/>
      <pc:docMkLst>
        <pc:docMk/>
      </pc:docMkLst>
      <pc:sldChg chg="modSp">
        <pc:chgData name="Brice Gogué-Meunier" userId="0d14b2f8b916df3b" providerId="Windows Live" clId="Web-{F6E2C610-C6FB-5EEE-D806-A8D19CAD91FC}" dt="2025-05-16T08:53:05.852" v="6"/>
        <pc:sldMkLst>
          <pc:docMk/>
          <pc:sldMk cId="360776931" sldId="302"/>
        </pc:sldMkLst>
        <pc:graphicFrameChg chg="mod modGraphic">
          <ac:chgData name="Brice Gogué-Meunier" userId="0d14b2f8b916df3b" providerId="Windows Live" clId="Web-{F6E2C610-C6FB-5EEE-D806-A8D19CAD91FC}" dt="2025-05-16T08:53:05.852" v="6"/>
          <ac:graphicFrameMkLst>
            <pc:docMk/>
            <pc:sldMk cId="360776931" sldId="302"/>
            <ac:graphicFrameMk id="3" creationId="{99141AF1-5617-8081-4CAD-C37617A94D63}"/>
          </ac:graphicFrameMkLst>
        </pc:graphicFrameChg>
      </pc:sldChg>
    </pc:docChg>
  </pc:docChgLst>
  <pc:docChgLst>
    <pc:chgData name="Coco B." userId="2f810c6f01a863e8" providerId="Windows Live" clId="Web-{40CF44E8-A1A6-B3EB-4AFA-202DF87508C9}"/>
    <pc:docChg chg="addSld modSld">
      <pc:chgData name="Coco B." userId="2f810c6f01a863e8" providerId="Windows Live" clId="Web-{40CF44E8-A1A6-B3EB-4AFA-202DF87508C9}" dt="2025-04-01T12:29:37.332" v="529" actId="20577"/>
      <pc:docMkLst>
        <pc:docMk/>
      </pc:docMkLst>
      <pc:sldChg chg="modSp">
        <pc:chgData name="Coco B." userId="2f810c6f01a863e8" providerId="Windows Live" clId="Web-{40CF44E8-A1A6-B3EB-4AFA-202DF87508C9}" dt="2025-04-01T11:53:18.880" v="7" actId="20577"/>
        <pc:sldMkLst>
          <pc:docMk/>
          <pc:sldMk cId="4235611116" sldId="257"/>
        </pc:sldMkLst>
        <pc:spChg chg="mod">
          <ac:chgData name="Coco B." userId="2f810c6f01a863e8" providerId="Windows Live" clId="Web-{40CF44E8-A1A6-B3EB-4AFA-202DF87508C9}" dt="2025-04-01T11:50:01.325" v="1" actId="20577"/>
          <ac:spMkLst>
            <pc:docMk/>
            <pc:sldMk cId="4235611116" sldId="257"/>
            <ac:spMk id="9" creationId="{460C5561-8DE3-E8B3-4AF0-5190EF556BFE}"/>
          </ac:spMkLst>
        </pc:spChg>
      </pc:sldChg>
      <pc:sldChg chg="modSp">
        <pc:chgData name="Coco B." userId="2f810c6f01a863e8" providerId="Windows Live" clId="Web-{40CF44E8-A1A6-B3EB-4AFA-202DF87508C9}" dt="2025-04-01T12:16:26.205" v="455" actId="20577"/>
        <pc:sldMkLst>
          <pc:docMk/>
          <pc:sldMk cId="1783221472" sldId="268"/>
        </pc:sldMkLst>
      </pc:sldChg>
      <pc:sldChg chg="modSp">
        <pc:chgData name="Coco B." userId="2f810c6f01a863e8" providerId="Windows Live" clId="Web-{40CF44E8-A1A6-B3EB-4AFA-202DF87508C9}" dt="2025-04-01T12:14:54.216" v="436"/>
        <pc:sldMkLst>
          <pc:docMk/>
          <pc:sldMk cId="2254911150" sldId="270"/>
        </pc:sldMkLst>
      </pc:sldChg>
      <pc:sldChg chg="modSp">
        <pc:chgData name="Coco B." userId="2f810c6f01a863e8" providerId="Windows Live" clId="Web-{40CF44E8-A1A6-B3EB-4AFA-202DF87508C9}" dt="2025-04-01T11:51:36.657" v="5" actId="20577"/>
        <pc:sldMkLst>
          <pc:docMk/>
          <pc:sldMk cId="93757964" sldId="271"/>
        </pc:sldMkLst>
      </pc:sldChg>
      <pc:sldChg chg="addSp modSp">
        <pc:chgData name="Coco B." userId="2f810c6f01a863e8" providerId="Windows Live" clId="Web-{40CF44E8-A1A6-B3EB-4AFA-202DF87508C9}" dt="2025-04-01T12:07:03.103" v="212" actId="20577"/>
        <pc:sldMkLst>
          <pc:docMk/>
          <pc:sldMk cId="433035573" sldId="276"/>
        </pc:sldMkLst>
      </pc:sldChg>
      <pc:sldChg chg="addSp delSp modSp">
        <pc:chgData name="Coco B." userId="2f810c6f01a863e8" providerId="Windows Live" clId="Web-{40CF44E8-A1A6-B3EB-4AFA-202DF87508C9}" dt="2025-04-01T12:16:50.284" v="463" actId="20577"/>
        <pc:sldMkLst>
          <pc:docMk/>
          <pc:sldMk cId="800904250" sldId="277"/>
        </pc:sldMkLst>
      </pc:sldChg>
      <pc:sldChg chg="modSp">
        <pc:chgData name="Coco B." userId="2f810c6f01a863e8" providerId="Windows Live" clId="Web-{40CF44E8-A1A6-B3EB-4AFA-202DF87508C9}" dt="2025-04-01T11:53:25.646" v="13" actId="20577"/>
        <pc:sldMkLst>
          <pc:docMk/>
          <pc:sldMk cId="362002222" sldId="278"/>
        </pc:sldMkLst>
      </pc:sldChg>
      <pc:sldChg chg="addSp modSp">
        <pc:chgData name="Coco B." userId="2f810c6f01a863e8" providerId="Windows Live" clId="Web-{40CF44E8-A1A6-B3EB-4AFA-202DF87508C9}" dt="2025-04-01T12:12:39.242" v="407" actId="20577"/>
        <pc:sldMkLst>
          <pc:docMk/>
          <pc:sldMk cId="3774365607" sldId="284"/>
        </pc:sldMkLst>
      </pc:sldChg>
      <pc:sldChg chg="addSp delSp modSp">
        <pc:chgData name="Coco B." userId="2f810c6f01a863e8" providerId="Windows Live" clId="Web-{40CF44E8-A1A6-B3EB-4AFA-202DF87508C9}" dt="2025-04-01T12:01:13.833" v="129"/>
        <pc:sldMkLst>
          <pc:docMk/>
          <pc:sldMk cId="2764322103" sldId="285"/>
        </pc:sldMkLst>
      </pc:sldChg>
      <pc:sldChg chg="modSp">
        <pc:chgData name="Coco B." userId="2f810c6f01a863e8" providerId="Windows Live" clId="Web-{40CF44E8-A1A6-B3EB-4AFA-202DF87508C9}" dt="2025-04-01T12:29:28.612" v="527" actId="20577"/>
        <pc:sldMkLst>
          <pc:docMk/>
          <pc:sldMk cId="3162349410" sldId="288"/>
        </pc:sldMkLst>
      </pc:sldChg>
      <pc:sldChg chg="modSp">
        <pc:chgData name="Coco B." userId="2f810c6f01a863e8" providerId="Windows Live" clId="Web-{40CF44E8-A1A6-B3EB-4AFA-202DF87508C9}" dt="2025-04-01T12:29:37.332" v="529" actId="20577"/>
        <pc:sldMkLst>
          <pc:docMk/>
          <pc:sldMk cId="172212905" sldId="289"/>
        </pc:sldMkLst>
      </pc:sldChg>
      <pc:sldChg chg="addSp">
        <pc:chgData name="Coco B." userId="2f810c6f01a863e8" providerId="Windows Live" clId="Web-{40CF44E8-A1A6-B3EB-4AFA-202DF87508C9}" dt="2025-04-01T11:54:40.134" v="27"/>
        <pc:sldMkLst>
          <pc:docMk/>
          <pc:sldMk cId="1800076033" sldId="292"/>
        </pc:sldMkLst>
      </pc:sldChg>
      <pc:sldChg chg="addSp delSp modSp">
        <pc:chgData name="Coco B." userId="2f810c6f01a863e8" providerId="Windows Live" clId="Web-{40CF44E8-A1A6-B3EB-4AFA-202DF87508C9}" dt="2025-04-01T11:58:58.973" v="93" actId="20577"/>
        <pc:sldMkLst>
          <pc:docMk/>
          <pc:sldMk cId="3162718394" sldId="295"/>
        </pc:sldMkLst>
      </pc:sldChg>
      <pc:sldChg chg="addSp modSp">
        <pc:chgData name="Coco B." userId="2f810c6f01a863e8" providerId="Windows Live" clId="Web-{40CF44E8-A1A6-B3EB-4AFA-202DF87508C9}" dt="2025-04-01T11:54:27.711" v="26"/>
        <pc:sldMkLst>
          <pc:docMk/>
          <pc:sldMk cId="2221938611" sldId="297"/>
        </pc:sldMkLst>
      </pc:sldChg>
      <pc:sldChg chg="modSp">
        <pc:chgData name="Coco B." userId="2f810c6f01a863e8" providerId="Windows Live" clId="Web-{40CF44E8-A1A6-B3EB-4AFA-202DF87508C9}" dt="2025-04-01T11:55:24.979" v="29" actId="20577"/>
        <pc:sldMkLst>
          <pc:docMk/>
          <pc:sldMk cId="1752970918" sldId="298"/>
        </pc:sldMkLst>
      </pc:sldChg>
      <pc:sldChg chg="addSp modSp">
        <pc:chgData name="Coco B." userId="2f810c6f01a863e8" providerId="Windows Live" clId="Web-{40CF44E8-A1A6-B3EB-4AFA-202DF87508C9}" dt="2025-04-01T12:01:20.583" v="131" actId="1076"/>
        <pc:sldMkLst>
          <pc:docMk/>
          <pc:sldMk cId="2713301952" sldId="301"/>
        </pc:sldMkLst>
      </pc:sldChg>
      <pc:sldChg chg="modSp">
        <pc:chgData name="Coco B." userId="2f810c6f01a863e8" providerId="Windows Live" clId="Web-{40CF44E8-A1A6-B3EB-4AFA-202DF87508C9}" dt="2025-04-01T12:29:26.675" v="526" actId="20577"/>
        <pc:sldMkLst>
          <pc:docMk/>
          <pc:sldMk cId="1527331418" sldId="303"/>
        </pc:sldMkLst>
      </pc:sldChg>
      <pc:sldChg chg="addSp delSp modSp">
        <pc:chgData name="Coco B." userId="2f810c6f01a863e8" providerId="Windows Live" clId="Web-{40CF44E8-A1A6-B3EB-4AFA-202DF87508C9}" dt="2025-04-01T12:21:07.498" v="523" actId="20577"/>
        <pc:sldMkLst>
          <pc:docMk/>
          <pc:sldMk cId="1553451025" sldId="311"/>
        </pc:sldMkLst>
      </pc:sldChg>
      <pc:sldChg chg="addSp modSp new">
        <pc:chgData name="Coco B." userId="2f810c6f01a863e8" providerId="Windows Live" clId="Web-{40CF44E8-A1A6-B3EB-4AFA-202DF87508C9}" dt="2025-04-01T12:05:02.541" v="174" actId="20577"/>
        <pc:sldMkLst>
          <pc:docMk/>
          <pc:sldMk cId="2591527463" sldId="314"/>
        </pc:sldMkLst>
      </pc:sldChg>
      <pc:sldChg chg="addSp modSp new">
        <pc:chgData name="Coco B." userId="2f810c6f01a863e8" providerId="Windows Live" clId="Web-{40CF44E8-A1A6-B3EB-4AFA-202DF87508C9}" dt="2025-04-01T12:19:03.539" v="519" actId="20577"/>
        <pc:sldMkLst>
          <pc:docMk/>
          <pc:sldMk cId="3323328206" sldId="315"/>
        </pc:sldMkLst>
      </pc:sldChg>
    </pc:docChg>
  </pc:docChgLst>
  <pc:docChgLst>
    <pc:chgData name="Akram Atouile" userId="d54f35c6555e4497" providerId="Windows Live" clId="Web-{9B3D4933-7E1F-5790-C3D9-295CFB171FD9}"/>
    <pc:docChg chg="addSld modSld">
      <pc:chgData name="Akram Atouile" userId="d54f35c6555e4497" providerId="Windows Live" clId="Web-{9B3D4933-7E1F-5790-C3D9-295CFB171FD9}" dt="2025-05-16T09:05:41.232" v="261" actId="1076"/>
      <pc:docMkLst>
        <pc:docMk/>
      </pc:docMkLst>
      <pc:sldChg chg="addSp delSp modSp add replId">
        <pc:chgData name="Akram Atouile" userId="d54f35c6555e4497" providerId="Windows Live" clId="Web-{9B3D4933-7E1F-5790-C3D9-295CFB171FD9}" dt="2025-05-16T09:05:41.232" v="261" actId="1076"/>
        <pc:sldMkLst>
          <pc:docMk/>
          <pc:sldMk cId="87138548" sldId="412"/>
        </pc:sldMkLst>
        <pc:spChg chg="add mod">
          <ac:chgData name="Akram Atouile" userId="d54f35c6555e4497" providerId="Windows Live" clId="Web-{9B3D4933-7E1F-5790-C3D9-295CFB171FD9}" dt="2025-05-16T09:04:59.308" v="253" actId="20577"/>
          <ac:spMkLst>
            <pc:docMk/>
            <pc:sldMk cId="87138548" sldId="412"/>
            <ac:spMk id="3" creationId="{1CF76BF0-668B-6F57-4847-E90F1BC51126}"/>
          </ac:spMkLst>
        </pc:spChg>
        <pc:spChg chg="mod">
          <ac:chgData name="Akram Atouile" userId="d54f35c6555e4497" providerId="Windows Live" clId="Web-{9B3D4933-7E1F-5790-C3D9-295CFB171FD9}" dt="2025-05-16T08:59:17.773" v="21" actId="20577"/>
          <ac:spMkLst>
            <pc:docMk/>
            <pc:sldMk cId="87138548" sldId="412"/>
            <ac:spMk id="5" creationId="{ACB3F59F-930C-6B61-BD4E-60A598089185}"/>
          </ac:spMkLst>
        </pc:spChg>
        <pc:picChg chg="add mod modCrop">
          <ac:chgData name="Akram Atouile" userId="d54f35c6555e4497" providerId="Windows Live" clId="Web-{9B3D4933-7E1F-5790-C3D9-295CFB171FD9}" dt="2025-05-16T09:05:41.232" v="261" actId="1076"/>
          <ac:picMkLst>
            <pc:docMk/>
            <pc:sldMk cId="87138548" sldId="412"/>
            <ac:picMk id="8" creationId="{963EC9E3-A74D-A48D-7339-E7A94884265D}"/>
          </ac:picMkLst>
        </pc:picChg>
      </pc:sldChg>
    </pc:docChg>
  </pc:docChgLst>
  <pc:docChgLst>
    <pc:chgData name="TIM GRUGRU" userId="f4d65a87c7acd407" providerId="Windows Live" clId="Web-{1986734E-8730-2674-A953-E50E3EF34582}"/>
    <pc:docChg chg="addSld delSld modSld">
      <pc:chgData name="TIM GRUGRU" userId="f4d65a87c7acd407" providerId="Windows Live" clId="Web-{1986734E-8730-2674-A953-E50E3EF34582}" dt="2025-05-16T09:47:41.352" v="1587" actId="20577"/>
      <pc:docMkLst>
        <pc:docMk/>
      </pc:docMkLst>
      <pc:sldChg chg="delSp">
        <pc:chgData name="TIM GRUGRU" userId="f4d65a87c7acd407" providerId="Windows Live" clId="Web-{1986734E-8730-2674-A953-E50E3EF34582}" dt="2025-05-15T11:54:20.972" v="0"/>
        <pc:sldMkLst>
          <pc:docMk/>
          <pc:sldMk cId="4101358579" sldId="272"/>
        </pc:sldMkLst>
      </pc:sldChg>
      <pc:sldChg chg="delSp">
        <pc:chgData name="TIM GRUGRU" userId="f4d65a87c7acd407" providerId="Windows Live" clId="Web-{1986734E-8730-2674-A953-E50E3EF34582}" dt="2025-05-15T11:59:08.479" v="4"/>
        <pc:sldMkLst>
          <pc:docMk/>
          <pc:sldMk cId="693549375" sldId="354"/>
        </pc:sldMkLst>
      </pc:sldChg>
      <pc:sldChg chg="delSp">
        <pc:chgData name="TIM GRUGRU" userId="f4d65a87c7acd407" providerId="Windows Live" clId="Web-{1986734E-8730-2674-A953-E50E3EF34582}" dt="2025-05-15T11:59:14.370" v="5"/>
        <pc:sldMkLst>
          <pc:docMk/>
          <pc:sldMk cId="3496971638" sldId="362"/>
        </pc:sldMkLst>
      </pc:sldChg>
      <pc:sldChg chg="addSp delSp modSp">
        <pc:chgData name="TIM GRUGRU" userId="f4d65a87c7acd407" providerId="Windows Live" clId="Web-{1986734E-8730-2674-A953-E50E3EF34582}" dt="2025-05-15T12:01:34.515" v="67" actId="20577"/>
        <pc:sldMkLst>
          <pc:docMk/>
          <pc:sldMk cId="2242774057" sldId="364"/>
        </pc:sldMkLst>
        <pc:spChg chg="add mod">
          <ac:chgData name="TIM GRUGRU" userId="f4d65a87c7acd407" providerId="Windows Live" clId="Web-{1986734E-8730-2674-A953-E50E3EF34582}" dt="2025-05-15T12:01:07.967" v="58" actId="14100"/>
          <ac:spMkLst>
            <pc:docMk/>
            <pc:sldMk cId="2242774057" sldId="364"/>
            <ac:spMk id="6" creationId="{DE62107A-2AEC-2C2B-EE28-85E6E5056CCB}"/>
          </ac:spMkLst>
        </pc:spChg>
        <pc:spChg chg="mod">
          <ac:chgData name="TIM GRUGRU" userId="f4d65a87c7acd407" providerId="Windows Live" clId="Web-{1986734E-8730-2674-A953-E50E3EF34582}" dt="2025-05-15T12:00:32.200" v="48" actId="1076"/>
          <ac:spMkLst>
            <pc:docMk/>
            <pc:sldMk cId="2242774057" sldId="364"/>
            <ac:spMk id="61" creationId="{CBA7CA56-8C8E-068C-D821-92907D8C8666}"/>
          </ac:spMkLst>
        </pc:spChg>
        <pc:spChg chg="mod">
          <ac:chgData name="TIM GRUGRU" userId="f4d65a87c7acd407" providerId="Windows Live" clId="Web-{1986734E-8730-2674-A953-E50E3EF34582}" dt="2025-05-15T12:00:43.123" v="51" actId="1076"/>
          <ac:spMkLst>
            <pc:docMk/>
            <pc:sldMk cId="2242774057" sldId="364"/>
            <ac:spMk id="62" creationId="{14E23A6D-C69D-07A8-1E9E-1A30424CB5A1}"/>
          </ac:spMkLst>
        </pc:spChg>
        <pc:spChg chg="mod">
          <ac:chgData name="TIM GRUGRU" userId="f4d65a87c7acd407" providerId="Windows Live" clId="Web-{1986734E-8730-2674-A953-E50E3EF34582}" dt="2025-05-15T12:01:34.515" v="67" actId="20577"/>
          <ac:spMkLst>
            <pc:docMk/>
            <pc:sldMk cId="2242774057" sldId="364"/>
            <ac:spMk id="63" creationId="{05A81C05-77A5-EC64-4778-C79C1AD9FC87}"/>
          </ac:spMkLst>
        </pc:spChg>
      </pc:sldChg>
      <pc:sldChg chg="delSp">
        <pc:chgData name="TIM GRUGRU" userId="f4d65a87c7acd407" providerId="Windows Live" clId="Web-{1986734E-8730-2674-A953-E50E3EF34582}" dt="2025-05-15T11:55:16.005" v="2"/>
        <pc:sldMkLst>
          <pc:docMk/>
          <pc:sldMk cId="3537097721" sldId="378"/>
        </pc:sldMkLst>
      </pc:sldChg>
      <pc:sldChg chg="new">
        <pc:chgData name="TIM GRUGRU" userId="f4d65a87c7acd407" providerId="Windows Live" clId="Web-{1986734E-8730-2674-A953-E50E3EF34582}" dt="2025-05-15T11:57:21.211" v="3"/>
        <pc:sldMkLst>
          <pc:docMk/>
          <pc:sldMk cId="2275080762" sldId="383"/>
        </pc:sldMkLst>
      </pc:sldChg>
      <pc:sldChg chg="addSp delSp modSp new">
        <pc:chgData name="TIM GRUGRU" userId="f4d65a87c7acd407" providerId="Windows Live" clId="Web-{1986734E-8730-2674-A953-E50E3EF34582}" dt="2025-05-16T09:47:41.352" v="1587" actId="20577"/>
        <pc:sldMkLst>
          <pc:docMk/>
          <pc:sldMk cId="2729461530" sldId="384"/>
        </pc:sldMkLst>
        <pc:spChg chg="mod">
          <ac:chgData name="TIM GRUGRU" userId="f4d65a87c7acd407" providerId="Windows Live" clId="Web-{1986734E-8730-2674-A953-E50E3EF34582}" dt="2025-05-16T09:47:41.352" v="1587" actId="20577"/>
          <ac:spMkLst>
            <pc:docMk/>
            <pc:sldMk cId="2729461530" sldId="384"/>
            <ac:spMk id="3" creationId="{5E99A88E-A8C5-7FF7-5F70-6981082FD63E}"/>
          </ac:spMkLst>
        </pc:spChg>
        <pc:spChg chg="add mod">
          <ac:chgData name="TIM GRUGRU" userId="f4d65a87c7acd407" providerId="Windows Live" clId="Web-{1986734E-8730-2674-A953-E50E3EF34582}" dt="2025-05-15T12:02:40.673" v="95" actId="20577"/>
          <ac:spMkLst>
            <pc:docMk/>
            <pc:sldMk cId="2729461530" sldId="384"/>
            <ac:spMk id="6" creationId="{77DEE80A-6E3F-E9F2-C356-F3DD9B8E5A60}"/>
          </ac:spMkLst>
        </pc:spChg>
        <pc:spChg chg="add mod">
          <ac:chgData name="TIM GRUGRU" userId="f4d65a87c7acd407" providerId="Windows Live" clId="Web-{1986734E-8730-2674-A953-E50E3EF34582}" dt="2025-05-15T12:08:20.479" v="265"/>
          <ac:spMkLst>
            <pc:docMk/>
            <pc:sldMk cId="2729461530" sldId="384"/>
            <ac:spMk id="8" creationId="{F32F1865-99F3-6E91-1841-4EEC9DE5F337}"/>
          </ac:spMkLst>
        </pc:spChg>
        <pc:spChg chg="add mod">
          <ac:chgData name="TIM GRUGRU" userId="f4d65a87c7acd407" providerId="Windows Live" clId="Web-{1986734E-8730-2674-A953-E50E3EF34582}" dt="2025-05-15T12:09:39.921" v="278" actId="14100"/>
          <ac:spMkLst>
            <pc:docMk/>
            <pc:sldMk cId="2729461530" sldId="384"/>
            <ac:spMk id="9" creationId="{F18CE500-ACD0-4FB7-F3FB-50314DD3D711}"/>
          </ac:spMkLst>
        </pc:spChg>
        <pc:picChg chg="add mod modCrop">
          <ac:chgData name="TIM GRUGRU" userId="f4d65a87c7acd407" providerId="Windows Live" clId="Web-{1986734E-8730-2674-A953-E50E3EF34582}" dt="2025-05-15T12:09:31.559" v="276"/>
          <ac:picMkLst>
            <pc:docMk/>
            <pc:sldMk cId="2729461530" sldId="384"/>
            <ac:picMk id="7" creationId="{E1676422-2F47-94C4-465A-3851FB1382B5}"/>
          </ac:picMkLst>
        </pc:picChg>
        <pc:picChg chg="add mod">
          <ac:chgData name="TIM GRUGRU" userId="f4d65a87c7acd407" providerId="Windows Live" clId="Web-{1986734E-8730-2674-A953-E50E3EF34582}" dt="2025-05-15T12:42:30.517" v="883" actId="1076"/>
          <ac:picMkLst>
            <pc:docMk/>
            <pc:sldMk cId="2729461530" sldId="384"/>
            <ac:picMk id="11" creationId="{46A1D806-CEAD-717A-CDEE-62C33CABD247}"/>
          </ac:picMkLst>
        </pc:picChg>
      </pc:sldChg>
      <pc:sldChg chg="addSp delSp modSp new">
        <pc:chgData name="TIM GRUGRU" userId="f4d65a87c7acd407" providerId="Windows Live" clId="Web-{1986734E-8730-2674-A953-E50E3EF34582}" dt="2025-05-15T13:10:38.937" v="1543" actId="20577"/>
        <pc:sldMkLst>
          <pc:docMk/>
          <pc:sldMk cId="435761342" sldId="386"/>
        </pc:sldMkLst>
        <pc:spChg chg="add mod">
          <ac:chgData name="TIM GRUGRU" userId="f4d65a87c7acd407" providerId="Windows Live" clId="Web-{1986734E-8730-2674-A953-E50E3EF34582}" dt="2025-05-15T12:43:37.535" v="919" actId="20577"/>
          <ac:spMkLst>
            <pc:docMk/>
            <pc:sldMk cId="435761342" sldId="386"/>
            <ac:spMk id="6" creationId="{3D33A4CF-5EC4-D727-3AC1-AFBDAE46D8DE}"/>
          </ac:spMkLst>
        </pc:spChg>
        <pc:spChg chg="add mod">
          <ac:chgData name="TIM GRUGRU" userId="f4d65a87c7acd407" providerId="Windows Live" clId="Web-{1986734E-8730-2674-A953-E50E3EF34582}" dt="2025-05-15T13:10:38.937" v="1543" actId="20577"/>
          <ac:spMkLst>
            <pc:docMk/>
            <pc:sldMk cId="435761342" sldId="386"/>
            <ac:spMk id="29" creationId="{559BCF0F-85D6-400F-0420-A10ECD877AC8}"/>
          </ac:spMkLst>
        </pc:spChg>
        <pc:spChg chg="add mod">
          <ac:chgData name="TIM GRUGRU" userId="f4d65a87c7acd407" providerId="Windows Live" clId="Web-{1986734E-8730-2674-A953-E50E3EF34582}" dt="2025-05-15T13:08:39.278" v="1504" actId="1076"/>
          <ac:spMkLst>
            <pc:docMk/>
            <pc:sldMk cId="435761342" sldId="386"/>
            <ac:spMk id="32" creationId="{198EFD14-F862-C24F-2E49-F6AEE39363BC}"/>
          </ac:spMkLst>
        </pc:spChg>
        <pc:picChg chg="add mod ord">
          <ac:chgData name="TIM GRUGRU" userId="f4d65a87c7acd407" providerId="Windows Live" clId="Web-{1986734E-8730-2674-A953-E50E3EF34582}" dt="2025-05-15T13:09:02.372" v="1506" actId="1076"/>
          <ac:picMkLst>
            <pc:docMk/>
            <pc:sldMk cId="435761342" sldId="386"/>
            <ac:picMk id="7" creationId="{FFDFDC65-B853-26E8-45BC-C2CDC9BA04C5}"/>
          </ac:picMkLst>
        </pc:picChg>
      </pc:sldChg>
      <pc:sldChg chg="addSp delSp modSp new del">
        <pc:chgData name="TIM GRUGRU" userId="f4d65a87c7acd407" providerId="Windows Live" clId="Web-{1986734E-8730-2674-A953-E50E3EF34582}" dt="2025-05-15T12:58:12.168" v="1231"/>
        <pc:sldMkLst>
          <pc:docMk/>
          <pc:sldMk cId="2162044319" sldId="387"/>
        </pc:sldMkLst>
      </pc:sldChg>
      <pc:sldChg chg="addSp delSp modSp add replId">
        <pc:chgData name="TIM GRUGRU" userId="f4d65a87c7acd407" providerId="Windows Live" clId="Web-{1986734E-8730-2674-A953-E50E3EF34582}" dt="2025-05-15T12:57:00.650" v="1226" actId="1076"/>
        <pc:sldMkLst>
          <pc:docMk/>
          <pc:sldMk cId="2004824083" sldId="391"/>
        </pc:sldMkLst>
        <pc:spChg chg="mod">
          <ac:chgData name="TIM GRUGRU" userId="f4d65a87c7acd407" providerId="Windows Live" clId="Web-{1986734E-8730-2674-A953-E50E3EF34582}" dt="2025-05-15T12:54:10.708" v="1172" actId="20577"/>
          <ac:spMkLst>
            <pc:docMk/>
            <pc:sldMk cId="2004824083" sldId="391"/>
            <ac:spMk id="10" creationId="{6662605B-5516-0949-CA57-7A6CF2E22335}"/>
          </ac:spMkLst>
        </pc:spChg>
        <pc:spChg chg="mod ord">
          <ac:chgData name="TIM GRUGRU" userId="f4d65a87c7acd407" providerId="Windows Live" clId="Web-{1986734E-8730-2674-A953-E50E3EF34582}" dt="2025-05-15T12:56:36.337" v="1221"/>
          <ac:spMkLst>
            <pc:docMk/>
            <pc:sldMk cId="2004824083" sldId="391"/>
            <ac:spMk id="11" creationId="{1F21B19C-C3C8-F12F-0A0A-94FA1242A1B6}"/>
          </ac:spMkLst>
        </pc:spChg>
        <pc:picChg chg="mod modCrop">
          <ac:chgData name="TIM GRUGRU" userId="f4d65a87c7acd407" providerId="Windows Live" clId="Web-{1986734E-8730-2674-A953-E50E3EF34582}" dt="2025-05-15T12:56:58.947" v="1225" actId="1076"/>
          <ac:picMkLst>
            <pc:docMk/>
            <pc:sldMk cId="2004824083" sldId="391"/>
            <ac:picMk id="9" creationId="{B49B0629-6338-43CF-D690-0D0772AFCC0B}"/>
          </ac:picMkLst>
        </pc:picChg>
        <pc:picChg chg="mod modCrop">
          <ac:chgData name="TIM GRUGRU" userId="f4d65a87c7acd407" providerId="Windows Live" clId="Web-{1986734E-8730-2674-A953-E50E3EF34582}" dt="2025-05-15T12:57:00.650" v="1226" actId="1076"/>
          <ac:picMkLst>
            <pc:docMk/>
            <pc:sldMk cId="2004824083" sldId="391"/>
            <ac:picMk id="12" creationId="{4C998314-9C07-05B8-0AF9-623A183DA193}"/>
          </ac:picMkLst>
        </pc:picChg>
        <pc:picChg chg="add mod modCrop">
          <ac:chgData name="TIM GRUGRU" userId="f4d65a87c7acd407" providerId="Windows Live" clId="Web-{1986734E-8730-2674-A953-E50E3EF34582}" dt="2025-05-15T12:56:53.853" v="1224" actId="1076"/>
          <ac:picMkLst>
            <pc:docMk/>
            <pc:sldMk cId="2004824083" sldId="391"/>
            <ac:picMk id="14" creationId="{9A5810AC-A3F2-800A-B9B9-1F3E0D9F2CB5}"/>
          </ac:picMkLst>
        </pc:picChg>
      </pc:sldChg>
    </pc:docChg>
  </pc:docChgLst>
  <pc:docChgLst>
    <pc:chgData name="Coco B." userId="2f810c6f01a863e8" providerId="Windows Live" clId="Web-{7BC2B942-2128-691A-4E18-B88F78B59F54}"/>
    <pc:docChg chg="addSld modSld sldOrd">
      <pc:chgData name="Coco B." userId="2f810c6f01a863e8" providerId="Windows Live" clId="Web-{7BC2B942-2128-691A-4E18-B88F78B59F54}" dt="2025-05-16T09:50:18.873" v="533" actId="20577"/>
      <pc:docMkLst>
        <pc:docMk/>
      </pc:docMkLst>
      <pc:sldChg chg="addSp delSp modSp">
        <pc:chgData name="Coco B." userId="2f810c6f01a863e8" providerId="Windows Live" clId="Web-{7BC2B942-2128-691A-4E18-B88F78B59F54}" dt="2025-05-16T06:30:27.362" v="17"/>
        <pc:sldMkLst>
          <pc:docMk/>
          <pc:sldMk cId="2363859236" sldId="256"/>
        </pc:sldMkLst>
      </pc:sldChg>
      <pc:sldChg chg="addSp delSp modSp">
        <pc:chgData name="Coco B." userId="2f810c6f01a863e8" providerId="Windows Live" clId="Web-{7BC2B942-2128-691A-4E18-B88F78B59F54}" dt="2025-05-16T06:30:25.315" v="16"/>
        <pc:sldMkLst>
          <pc:docMk/>
          <pc:sldMk cId="4235611116" sldId="257"/>
        </pc:sldMkLst>
      </pc:sldChg>
      <pc:sldChg chg="addSp delSp modSp">
        <pc:chgData name="Coco B." userId="2f810c6f01a863e8" providerId="Windows Live" clId="Web-{7BC2B942-2128-691A-4E18-B88F78B59F54}" dt="2025-05-16T06:30:20.018" v="14"/>
        <pc:sldMkLst>
          <pc:docMk/>
          <pc:sldMk cId="4101358579" sldId="272"/>
        </pc:sldMkLst>
      </pc:sldChg>
      <pc:sldChg chg="addSp delSp modSp">
        <pc:chgData name="Coco B." userId="2f810c6f01a863e8" providerId="Windows Live" clId="Web-{7BC2B942-2128-691A-4E18-B88F78B59F54}" dt="2025-05-16T06:30:15.815" v="12"/>
        <pc:sldMkLst>
          <pc:docMk/>
          <pc:sldMk cId="3979805233" sldId="325"/>
        </pc:sldMkLst>
      </pc:sldChg>
      <pc:sldChg chg="addSp delSp modSp">
        <pc:chgData name="Coco B." userId="2f810c6f01a863e8" providerId="Windows Live" clId="Web-{7BC2B942-2128-691A-4E18-B88F78B59F54}" dt="2025-05-16T06:30:18.143" v="13"/>
        <pc:sldMkLst>
          <pc:docMk/>
          <pc:sldMk cId="4040826943" sldId="328"/>
        </pc:sldMkLst>
      </pc:sldChg>
      <pc:sldChg chg="addSp delSp modSp">
        <pc:chgData name="Coco B." userId="2f810c6f01a863e8" providerId="Windows Live" clId="Web-{7BC2B942-2128-691A-4E18-B88F78B59F54}" dt="2025-05-16T06:30:07.846" v="10"/>
        <pc:sldMkLst>
          <pc:docMk/>
          <pc:sldMk cId="2662341090" sldId="338"/>
        </pc:sldMkLst>
      </pc:sldChg>
      <pc:sldChg chg="addSp delSp modSp">
        <pc:chgData name="Coco B." userId="2f810c6f01a863e8" providerId="Windows Live" clId="Web-{7BC2B942-2128-691A-4E18-B88F78B59F54}" dt="2025-05-16T06:30:04.628" v="9"/>
        <pc:sldMkLst>
          <pc:docMk/>
          <pc:sldMk cId="3943123426" sldId="339"/>
        </pc:sldMkLst>
      </pc:sldChg>
      <pc:sldChg chg="addSp delSp modSp">
        <pc:chgData name="Coco B." userId="2f810c6f01a863e8" providerId="Windows Live" clId="Web-{7BC2B942-2128-691A-4E18-B88F78B59F54}" dt="2025-05-16T06:30:22.331" v="15"/>
        <pc:sldMkLst>
          <pc:docMk/>
          <pc:sldMk cId="18552872" sldId="340"/>
        </pc:sldMkLst>
      </pc:sldChg>
      <pc:sldChg chg="addSp modSp">
        <pc:chgData name="Coco B." userId="2f810c6f01a863e8" providerId="Windows Live" clId="Web-{7BC2B942-2128-691A-4E18-B88F78B59F54}" dt="2025-05-16T06:30:50.488" v="18"/>
        <pc:sldMkLst>
          <pc:docMk/>
          <pc:sldMk cId="3072073634" sldId="346"/>
        </pc:sldMkLst>
      </pc:sldChg>
      <pc:sldChg chg="addSp modSp">
        <pc:chgData name="Coco B." userId="2f810c6f01a863e8" providerId="Windows Live" clId="Web-{7BC2B942-2128-691A-4E18-B88F78B59F54}" dt="2025-05-16T09:32:18.145" v="348" actId="20577"/>
        <pc:sldMkLst>
          <pc:docMk/>
          <pc:sldMk cId="3949621363" sldId="347"/>
        </pc:sldMkLst>
        <pc:spChg chg="mod">
          <ac:chgData name="Coco B." userId="2f810c6f01a863e8" providerId="Windows Live" clId="Web-{7BC2B942-2128-691A-4E18-B88F78B59F54}" dt="2025-05-16T09:32:18.145" v="348" actId="20577"/>
          <ac:spMkLst>
            <pc:docMk/>
            <pc:sldMk cId="3949621363" sldId="347"/>
            <ac:spMk id="7" creationId="{EFFB3850-CEE6-BFF2-1E99-01051D67B317}"/>
          </ac:spMkLst>
        </pc:spChg>
        <pc:picChg chg="add mod">
          <ac:chgData name="Coco B." userId="2f810c6f01a863e8" providerId="Windows Live" clId="Web-{7BC2B942-2128-691A-4E18-B88F78B59F54}" dt="2025-05-16T09:17:24.419" v="27" actId="1076"/>
          <ac:picMkLst>
            <pc:docMk/>
            <pc:sldMk cId="3949621363" sldId="347"/>
            <ac:picMk id="2" creationId="{5D2450BA-BC20-A3DE-F297-560BD3C86DDE}"/>
          </ac:picMkLst>
        </pc:picChg>
      </pc:sldChg>
      <pc:sldChg chg="addSp delSp modSp">
        <pc:chgData name="Coco B." userId="2f810c6f01a863e8" providerId="Windows Live" clId="Web-{7BC2B942-2128-691A-4E18-B88F78B59F54}" dt="2025-05-16T06:33:59.271" v="21"/>
        <pc:sldMkLst>
          <pc:docMk/>
          <pc:sldMk cId="3821479123" sldId="367"/>
        </pc:sldMkLst>
      </pc:sldChg>
      <pc:sldChg chg="addSp delSp modSp">
        <pc:chgData name="Coco B." userId="2f810c6f01a863e8" providerId="Windows Live" clId="Web-{7BC2B942-2128-691A-4E18-B88F78B59F54}" dt="2025-05-16T06:34:02.537" v="22"/>
        <pc:sldMkLst>
          <pc:docMk/>
          <pc:sldMk cId="3324847880" sldId="368"/>
        </pc:sldMkLst>
      </pc:sldChg>
      <pc:sldChg chg="addSp delSp modSp ord">
        <pc:chgData name="Coco B." userId="2f810c6f01a863e8" providerId="Windows Live" clId="Web-{7BC2B942-2128-691A-4E18-B88F78B59F54}" dt="2025-05-16T09:37:04.248" v="448"/>
        <pc:sldMkLst>
          <pc:docMk/>
          <pc:sldMk cId="3649690743" sldId="372"/>
        </pc:sldMkLst>
        <pc:spChg chg="mod">
          <ac:chgData name="Coco B." userId="2f810c6f01a863e8" providerId="Windows Live" clId="Web-{7BC2B942-2128-691A-4E18-B88F78B59F54}" dt="2025-05-16T09:37:04.092" v="447" actId="20577"/>
          <ac:spMkLst>
            <pc:docMk/>
            <pc:sldMk cId="3649690743" sldId="372"/>
            <ac:spMk id="5" creationId="{C8A2D556-2581-1BBF-2D9F-71E087D4B913}"/>
          </ac:spMkLst>
        </pc:spChg>
        <pc:spChg chg="add mod">
          <ac:chgData name="Coco B." userId="2f810c6f01a863e8" providerId="Windows Live" clId="Web-{7BC2B942-2128-691A-4E18-B88F78B59F54}" dt="2025-05-16T09:33:23.334" v="385" actId="1076"/>
          <ac:spMkLst>
            <pc:docMk/>
            <pc:sldMk cId="3649690743" sldId="372"/>
            <ac:spMk id="8" creationId="{CF3E19DD-7474-4FA2-659A-CA42058F1407}"/>
          </ac:spMkLst>
        </pc:spChg>
        <pc:picChg chg="add mod modCrop">
          <ac:chgData name="Coco B." userId="2f810c6f01a863e8" providerId="Windows Live" clId="Web-{7BC2B942-2128-691A-4E18-B88F78B59F54}" dt="2025-05-16T09:33:03.537" v="357" actId="1076"/>
          <ac:picMkLst>
            <pc:docMk/>
            <pc:sldMk cId="3649690743" sldId="372"/>
            <ac:picMk id="3" creationId="{E6AE659E-7BF0-4301-264F-F3F343792AA3}"/>
          </ac:picMkLst>
        </pc:picChg>
      </pc:sldChg>
      <pc:sldChg chg="modSp">
        <pc:chgData name="Coco B." userId="2f810c6f01a863e8" providerId="Windows Live" clId="Web-{7BC2B942-2128-691A-4E18-B88F78B59F54}" dt="2025-05-16T09:34:00.570" v="402" actId="14100"/>
        <pc:sldMkLst>
          <pc:docMk/>
          <pc:sldMk cId="2275080762" sldId="383"/>
        </pc:sldMkLst>
        <pc:spChg chg="mod">
          <ac:chgData name="Coco B." userId="2f810c6f01a863e8" providerId="Windows Live" clId="Web-{7BC2B942-2128-691A-4E18-B88F78B59F54}" dt="2025-05-16T09:33:56.726" v="400" actId="1076"/>
          <ac:spMkLst>
            <pc:docMk/>
            <pc:sldMk cId="2275080762" sldId="383"/>
            <ac:spMk id="6" creationId="{C5225753-44BA-09FE-4E73-326A6DF20658}"/>
          </ac:spMkLst>
        </pc:spChg>
        <pc:picChg chg="mod">
          <ac:chgData name="Coco B." userId="2f810c6f01a863e8" providerId="Windows Live" clId="Web-{7BC2B942-2128-691A-4E18-B88F78B59F54}" dt="2025-05-16T09:34:00.570" v="402" actId="14100"/>
          <ac:picMkLst>
            <pc:docMk/>
            <pc:sldMk cId="2275080762" sldId="383"/>
            <ac:picMk id="2" creationId="{5548E80D-6795-2929-C434-A6A0895CF5D7}"/>
          </ac:picMkLst>
        </pc:picChg>
      </pc:sldChg>
      <pc:sldChg chg="addSp delSp modSp">
        <pc:chgData name="Coco B." userId="2f810c6f01a863e8" providerId="Windows Live" clId="Web-{7BC2B942-2128-691A-4E18-B88F78B59F54}" dt="2025-05-16T06:30:12.596" v="11"/>
        <pc:sldMkLst>
          <pc:docMk/>
          <pc:sldMk cId="720798409" sldId="396"/>
        </pc:sldMkLst>
      </pc:sldChg>
      <pc:sldChg chg="modSp">
        <pc:chgData name="Coco B." userId="2f810c6f01a863e8" providerId="Windows Live" clId="Web-{7BC2B942-2128-691A-4E18-B88F78B59F54}" dt="2025-05-16T09:50:18.873" v="533" actId="20577"/>
        <pc:sldMkLst>
          <pc:docMk/>
          <pc:sldMk cId="3788446377" sldId="411"/>
        </pc:sldMkLst>
        <pc:spChg chg="mod">
          <ac:chgData name="Coco B." userId="2f810c6f01a863e8" providerId="Windows Live" clId="Web-{7BC2B942-2128-691A-4E18-B88F78B59F54}" dt="2025-05-16T09:50:18.873" v="533" actId="20577"/>
          <ac:spMkLst>
            <pc:docMk/>
            <pc:sldMk cId="3788446377" sldId="411"/>
            <ac:spMk id="3" creationId="{F661334E-ED78-F4D9-B279-9BC426A1207A}"/>
          </ac:spMkLst>
        </pc:spChg>
      </pc:sldChg>
      <pc:sldChg chg="addSp delSp modSp add replId">
        <pc:chgData name="Coco B." userId="2f810c6f01a863e8" providerId="Windows Live" clId="Web-{7BC2B942-2128-691A-4E18-B88F78B59F54}" dt="2025-05-16T09:35:43.137" v="427" actId="1076"/>
        <pc:sldMkLst>
          <pc:docMk/>
          <pc:sldMk cId="1187774059" sldId="414"/>
        </pc:sldMkLst>
        <pc:spChg chg="mod">
          <ac:chgData name="Coco B." userId="2f810c6f01a863e8" providerId="Windows Live" clId="Web-{7BC2B942-2128-691A-4E18-B88F78B59F54}" dt="2025-05-16T09:34:33.057" v="419" actId="20577"/>
          <ac:spMkLst>
            <pc:docMk/>
            <pc:sldMk cId="1187774059" sldId="414"/>
            <ac:spMk id="6" creationId="{3B15CE5C-73FE-0F05-C615-B4CD14780AD1}"/>
          </ac:spMkLst>
        </pc:spChg>
        <pc:picChg chg="add mod">
          <ac:chgData name="Coco B." userId="2f810c6f01a863e8" providerId="Windows Live" clId="Web-{7BC2B942-2128-691A-4E18-B88F78B59F54}" dt="2025-05-16T09:35:43.137" v="427" actId="1076"/>
          <ac:picMkLst>
            <pc:docMk/>
            <pc:sldMk cId="1187774059" sldId="414"/>
            <ac:picMk id="3" creationId="{638D8A2D-B289-52E9-0F02-908E2DC6CB20}"/>
          </ac:picMkLst>
        </pc:picChg>
      </pc:sldChg>
      <pc:sldChg chg="addSp delSp modSp add ord replId">
        <pc:chgData name="Coco B." userId="2f810c6f01a863e8" providerId="Windows Live" clId="Web-{7BC2B942-2128-691A-4E18-B88F78B59F54}" dt="2025-05-16T09:38:11.540" v="480" actId="14100"/>
        <pc:sldMkLst>
          <pc:docMk/>
          <pc:sldMk cId="1472412180" sldId="415"/>
        </pc:sldMkLst>
        <pc:spChg chg="mod">
          <ac:chgData name="Coco B." userId="2f810c6f01a863e8" providerId="Windows Live" clId="Web-{7BC2B942-2128-691A-4E18-B88F78B59F54}" dt="2025-05-16T09:37:45.359" v="477" actId="20577"/>
          <ac:spMkLst>
            <pc:docMk/>
            <pc:sldMk cId="1472412180" sldId="415"/>
            <ac:spMk id="5" creationId="{7B308BA0-70AC-C5BC-7DDB-A691219268E4}"/>
          </ac:spMkLst>
        </pc:spChg>
        <pc:spChg chg="mod">
          <ac:chgData name="Coco B." userId="2f810c6f01a863e8" providerId="Windows Live" clId="Web-{7BC2B942-2128-691A-4E18-B88F78B59F54}" dt="2025-05-16T09:38:07.348" v="479" actId="1076"/>
          <ac:spMkLst>
            <pc:docMk/>
            <pc:sldMk cId="1472412180" sldId="415"/>
            <ac:spMk id="8" creationId="{1486A608-6906-56B5-5EE8-A300237578E0}"/>
          </ac:spMkLst>
        </pc:spChg>
        <pc:picChg chg="add mod">
          <ac:chgData name="Coco B." userId="2f810c6f01a863e8" providerId="Windows Live" clId="Web-{7BC2B942-2128-691A-4E18-B88F78B59F54}" dt="2025-05-16T09:38:11.540" v="480" actId="14100"/>
          <ac:picMkLst>
            <pc:docMk/>
            <pc:sldMk cId="1472412180" sldId="415"/>
            <ac:picMk id="2" creationId="{F4606141-15E6-322A-EFAF-21C7ED34ABD7}"/>
          </ac:picMkLst>
        </pc:picChg>
      </pc:sldChg>
    </pc:docChg>
  </pc:docChgLst>
  <pc:docChgLst>
    <pc:chgData name="Coco B." userId="2f810c6f01a863e8" providerId="Windows Live" clId="Web-{90200AE2-10F0-BA3F-8F55-15C7777F0862}"/>
    <pc:docChg chg="modSld">
      <pc:chgData name="Coco B." userId="2f810c6f01a863e8" providerId="Windows Live" clId="Web-{90200AE2-10F0-BA3F-8F55-15C7777F0862}" dt="2025-04-03T07:51:14.174" v="143" actId="20577"/>
      <pc:docMkLst>
        <pc:docMk/>
      </pc:docMkLst>
      <pc:sldChg chg="modSp">
        <pc:chgData name="Coco B." userId="2f810c6f01a863e8" providerId="Windows Live" clId="Web-{90200AE2-10F0-BA3F-8F55-15C7777F0862}" dt="2025-04-03T07:51:14.174" v="143" actId="20577"/>
        <pc:sldMkLst>
          <pc:docMk/>
          <pc:sldMk cId="1553451025" sldId="311"/>
        </pc:sldMkLst>
      </pc:sldChg>
      <pc:sldChg chg="addSp delSp modSp">
        <pc:chgData name="Coco B." userId="2f810c6f01a863e8" providerId="Windows Live" clId="Web-{90200AE2-10F0-BA3F-8F55-15C7777F0862}" dt="2025-04-03T07:47:26.887" v="138" actId="20577"/>
        <pc:sldMkLst>
          <pc:docMk/>
          <pc:sldMk cId="3419416514" sldId="348"/>
        </pc:sldMkLst>
      </pc:sldChg>
    </pc:docChg>
  </pc:docChgLst>
  <pc:docChgLst>
    <pc:chgData name="Baptiste Monget" userId="dcb48374e8be4b16" providerId="LiveId" clId="{293B254A-3544-4320-B675-192325A98A03}"/>
    <pc:docChg chg="undo custSel addSld delSld modSld sldOrd">
      <pc:chgData name="Baptiste Monget" userId="dcb48374e8be4b16" providerId="LiveId" clId="{293B254A-3544-4320-B675-192325A98A03}" dt="2025-04-03T08:07:19.628" v="1283" actId="478"/>
      <pc:docMkLst>
        <pc:docMk/>
      </pc:docMkLst>
      <pc:sldChg chg="modSp mod">
        <pc:chgData name="Baptiste Monget" userId="dcb48374e8be4b16" providerId="LiveId" clId="{293B254A-3544-4320-B675-192325A98A03}" dt="2025-03-24T07:55:33.441" v="151" actId="20577"/>
        <pc:sldMkLst>
          <pc:docMk/>
          <pc:sldMk cId="2363859236" sldId="256"/>
        </pc:sldMkLst>
        <pc:spChg chg="mod">
          <ac:chgData name="Baptiste Monget" userId="dcb48374e8be4b16" providerId="LiveId" clId="{293B254A-3544-4320-B675-192325A98A03}" dt="2025-03-24T07:55:33.441" v="151" actId="20577"/>
          <ac:spMkLst>
            <pc:docMk/>
            <pc:sldMk cId="2363859236" sldId="256"/>
            <ac:spMk id="2" creationId="{9C6FB3CA-553C-0615-1873-F3E621175011}"/>
          </ac:spMkLst>
        </pc:spChg>
      </pc:sldChg>
      <pc:sldChg chg="addSp delSp modSp mod">
        <pc:chgData name="Baptiste Monget" userId="dcb48374e8be4b16" providerId="LiveId" clId="{293B254A-3544-4320-B675-192325A98A03}" dt="2025-03-24T07:55:07.250" v="147" actId="20577"/>
        <pc:sldMkLst>
          <pc:docMk/>
          <pc:sldMk cId="4235611116" sldId="257"/>
        </pc:sldMkLst>
        <pc:spChg chg="add mod">
          <ac:chgData name="Baptiste Monget" userId="dcb48374e8be4b16" providerId="LiveId" clId="{293B254A-3544-4320-B675-192325A98A03}" dt="2025-03-24T07:54:43.729" v="135" actId="1035"/>
          <ac:spMkLst>
            <pc:docMk/>
            <pc:sldMk cId="4235611116" sldId="257"/>
            <ac:spMk id="3" creationId="{0B6D3142-068F-E926-767F-71E4569F40B4}"/>
          </ac:spMkLst>
        </pc:spChg>
        <pc:spChg chg="add mod">
          <ac:chgData name="Baptiste Monget" userId="dcb48374e8be4b16" providerId="LiveId" clId="{293B254A-3544-4320-B675-192325A98A03}" dt="2025-03-24T07:54:43.729" v="135" actId="1035"/>
          <ac:spMkLst>
            <pc:docMk/>
            <pc:sldMk cId="4235611116" sldId="257"/>
            <ac:spMk id="5" creationId="{182F7D70-EAF8-8B3F-DC8B-3C1A898ECDE8}"/>
          </ac:spMkLst>
        </pc:spChg>
        <pc:spChg chg="add mod">
          <ac:chgData name="Baptiste Monget" userId="dcb48374e8be4b16" providerId="LiveId" clId="{293B254A-3544-4320-B675-192325A98A03}" dt="2025-03-24T07:54:43.729" v="135" actId="1035"/>
          <ac:spMkLst>
            <pc:docMk/>
            <pc:sldMk cId="4235611116" sldId="257"/>
            <ac:spMk id="6" creationId="{6571E421-DA78-17B3-36D9-C9B4C7C6D1A8}"/>
          </ac:spMkLst>
        </pc:spChg>
        <pc:spChg chg="add mod">
          <ac:chgData name="Baptiste Monget" userId="dcb48374e8be4b16" providerId="LiveId" clId="{293B254A-3544-4320-B675-192325A98A03}" dt="2025-03-24T07:54:43.729" v="135" actId="1035"/>
          <ac:spMkLst>
            <pc:docMk/>
            <pc:sldMk cId="4235611116" sldId="257"/>
            <ac:spMk id="8" creationId="{8A36DC16-2BA1-1FAF-6BE1-4CB0B60895BD}"/>
          </ac:spMkLst>
        </pc:spChg>
        <pc:spChg chg="add mod">
          <ac:chgData name="Baptiste Monget" userId="dcb48374e8be4b16" providerId="LiveId" clId="{293B254A-3544-4320-B675-192325A98A03}" dt="2025-03-24T07:54:43.729" v="135" actId="1035"/>
          <ac:spMkLst>
            <pc:docMk/>
            <pc:sldMk cId="4235611116" sldId="257"/>
            <ac:spMk id="9" creationId="{460C5561-8DE3-E8B3-4AF0-5190EF556BFE}"/>
          </ac:spMkLst>
        </pc:spChg>
        <pc:spChg chg="add mod">
          <ac:chgData name="Baptiste Monget" userId="dcb48374e8be4b16" providerId="LiveId" clId="{293B254A-3544-4320-B675-192325A98A03}" dt="2025-03-24T07:55:07.250" v="147" actId="20577"/>
          <ac:spMkLst>
            <pc:docMk/>
            <pc:sldMk cId="4235611116" sldId="257"/>
            <ac:spMk id="10" creationId="{C9F0C2C4-C722-3D1A-F00D-81EFCC8B1FC2}"/>
          </ac:spMkLst>
        </pc:spChg>
        <pc:spChg chg="add mod">
          <ac:chgData name="Baptiste Monget" userId="dcb48374e8be4b16" providerId="LiveId" clId="{293B254A-3544-4320-B675-192325A98A03}" dt="2025-03-24T07:55:04.990" v="145" actId="20577"/>
          <ac:spMkLst>
            <pc:docMk/>
            <pc:sldMk cId="4235611116" sldId="257"/>
            <ac:spMk id="11" creationId="{D861E699-7797-8EAF-BF3A-963B1E514790}"/>
          </ac:spMkLst>
        </pc:spChg>
      </pc:sldChg>
      <pc:sldChg chg="modNotesTx">
        <pc:chgData name="Baptiste Monget" userId="dcb48374e8be4b16" providerId="LiveId" clId="{293B254A-3544-4320-B675-192325A98A03}" dt="2025-04-03T06:17:13.213" v="489" actId="20577"/>
        <pc:sldMkLst>
          <pc:docMk/>
          <pc:sldMk cId="1812776936" sldId="262"/>
        </pc:sldMkLst>
      </pc:sldChg>
      <pc:sldChg chg="modSp mod">
        <pc:chgData name="Baptiste Monget" userId="dcb48374e8be4b16" providerId="LiveId" clId="{293B254A-3544-4320-B675-192325A98A03}" dt="2025-03-24T08:02:22.817" v="325" actId="20577"/>
        <pc:sldMkLst>
          <pc:docMk/>
          <pc:sldMk cId="3294743337" sldId="265"/>
        </pc:sldMkLst>
      </pc:sldChg>
      <pc:sldChg chg="modSp mod modNotesTx">
        <pc:chgData name="Baptiste Monget" userId="dcb48374e8be4b16" providerId="LiveId" clId="{293B254A-3544-4320-B675-192325A98A03}" dt="2025-04-03T06:20:54.962" v="565" actId="20577"/>
        <pc:sldMkLst>
          <pc:docMk/>
          <pc:sldMk cId="1783221472" sldId="268"/>
        </pc:sldMkLst>
      </pc:sldChg>
      <pc:sldChg chg="modSp mod">
        <pc:chgData name="Baptiste Monget" userId="dcb48374e8be4b16" providerId="LiveId" clId="{293B254A-3544-4320-B675-192325A98A03}" dt="2025-03-24T08:01:06.910" v="302" actId="20577"/>
        <pc:sldMkLst>
          <pc:docMk/>
          <pc:sldMk cId="2254911150" sldId="270"/>
        </pc:sldMkLst>
      </pc:sldChg>
      <pc:sldChg chg="modNotesTx">
        <pc:chgData name="Baptiste Monget" userId="dcb48374e8be4b16" providerId="LiveId" clId="{293B254A-3544-4320-B675-192325A98A03}" dt="2025-04-03T06:14:24.997" v="440" actId="20577"/>
        <pc:sldMkLst>
          <pc:docMk/>
          <pc:sldMk cId="4101358579" sldId="272"/>
        </pc:sldMkLst>
      </pc:sldChg>
      <pc:sldChg chg="addSp delSp modSp mod modClrScheme chgLayout">
        <pc:chgData name="Baptiste Monget" userId="dcb48374e8be4b16" providerId="LiveId" clId="{293B254A-3544-4320-B675-192325A98A03}" dt="2025-03-26T09:11:11.330" v="403" actId="26606"/>
        <pc:sldMkLst>
          <pc:docMk/>
          <pc:sldMk cId="2535149947" sldId="273"/>
        </pc:sldMkLst>
      </pc:sldChg>
      <pc:sldChg chg="ord">
        <pc:chgData name="Baptiste Monget" userId="dcb48374e8be4b16" providerId="LiveId" clId="{293B254A-3544-4320-B675-192325A98A03}" dt="2025-03-24T08:04:27.859" v="330"/>
        <pc:sldMkLst>
          <pc:docMk/>
          <pc:sldMk cId="657334022" sldId="274"/>
        </pc:sldMkLst>
      </pc:sldChg>
      <pc:sldChg chg="addSp modSp mod modNotesTx">
        <pc:chgData name="Baptiste Monget" userId="dcb48374e8be4b16" providerId="LiveId" clId="{293B254A-3544-4320-B675-192325A98A03}" dt="2025-04-03T08:07:08.768" v="1281" actId="1076"/>
        <pc:sldMkLst>
          <pc:docMk/>
          <pc:sldMk cId="3611869455" sldId="275"/>
        </pc:sldMkLst>
      </pc:sldChg>
      <pc:sldChg chg="modNotesTx">
        <pc:chgData name="Baptiste Monget" userId="dcb48374e8be4b16" providerId="LiveId" clId="{293B254A-3544-4320-B675-192325A98A03}" dt="2025-04-03T06:20:19.474" v="557" actId="20577"/>
        <pc:sldMkLst>
          <pc:docMk/>
          <pc:sldMk cId="800904250" sldId="277"/>
        </pc:sldMkLst>
      </pc:sldChg>
      <pc:sldChg chg="modSp mod">
        <pc:chgData name="Baptiste Monget" userId="dcb48374e8be4b16" providerId="LiveId" clId="{293B254A-3544-4320-B675-192325A98A03}" dt="2025-03-25T16:04:21.589" v="391"/>
        <pc:sldMkLst>
          <pc:docMk/>
          <pc:sldMk cId="3774365607" sldId="284"/>
        </pc:sldMkLst>
      </pc:sldChg>
      <pc:sldChg chg="modSp mod">
        <pc:chgData name="Baptiste Monget" userId="dcb48374e8be4b16" providerId="LiveId" clId="{293B254A-3544-4320-B675-192325A98A03}" dt="2025-03-24T08:02:46.346" v="328" actId="20577"/>
        <pc:sldMkLst>
          <pc:docMk/>
          <pc:sldMk cId="3431720007" sldId="286"/>
        </pc:sldMkLst>
      </pc:sldChg>
      <pc:sldChg chg="modSp mod">
        <pc:chgData name="Baptiste Monget" userId="dcb48374e8be4b16" providerId="LiveId" clId="{293B254A-3544-4320-B675-192325A98A03}" dt="2025-04-03T07:20:18.802" v="1226" actId="20577"/>
        <pc:sldMkLst>
          <pc:docMk/>
          <pc:sldMk cId="172212905" sldId="289"/>
        </pc:sldMkLst>
      </pc:sldChg>
      <pc:sldChg chg="modSp mod">
        <pc:chgData name="Baptiste Monget" userId="dcb48374e8be4b16" providerId="LiveId" clId="{293B254A-3544-4320-B675-192325A98A03}" dt="2025-03-24T08:00:07.212" v="265" actId="20577"/>
        <pc:sldMkLst>
          <pc:docMk/>
          <pc:sldMk cId="3026982253" sldId="291"/>
        </pc:sldMkLst>
      </pc:sldChg>
      <pc:sldChg chg="modSp mod">
        <pc:chgData name="Baptiste Monget" userId="dcb48374e8be4b16" providerId="LiveId" clId="{293B254A-3544-4320-B675-192325A98A03}" dt="2025-04-03T06:35:11.717" v="682" actId="6549"/>
        <pc:sldMkLst>
          <pc:docMk/>
          <pc:sldMk cId="1800076033" sldId="292"/>
        </pc:sldMkLst>
      </pc:sldChg>
      <pc:sldChg chg="del">
        <pc:chgData name="Baptiste Monget" userId="dcb48374e8be4b16" providerId="LiveId" clId="{293B254A-3544-4320-B675-192325A98A03}" dt="2025-03-25T08:54:33.016" v="332" actId="47"/>
        <pc:sldMkLst>
          <pc:docMk/>
          <pc:sldMk cId="30538623" sldId="293"/>
        </pc:sldMkLst>
      </pc:sldChg>
      <pc:sldChg chg="modNotesTx">
        <pc:chgData name="Baptiste Monget" userId="dcb48374e8be4b16" providerId="LiveId" clId="{293B254A-3544-4320-B675-192325A98A03}" dt="2025-04-03T06:15:33.457" v="446" actId="20577"/>
        <pc:sldMkLst>
          <pc:docMk/>
          <pc:sldMk cId="1686505066" sldId="294"/>
        </pc:sldMkLst>
      </pc:sldChg>
      <pc:sldChg chg="delSp modSp mod modNotesTx">
        <pc:chgData name="Baptiste Monget" userId="dcb48374e8be4b16" providerId="LiveId" clId="{293B254A-3544-4320-B675-192325A98A03}" dt="2025-04-03T08:07:19.628" v="1283" actId="478"/>
        <pc:sldMkLst>
          <pc:docMk/>
          <pc:sldMk cId="3162718394" sldId="295"/>
        </pc:sldMkLst>
      </pc:sldChg>
      <pc:sldChg chg="modNotesTx">
        <pc:chgData name="Baptiste Monget" userId="dcb48374e8be4b16" providerId="LiveId" clId="{293B254A-3544-4320-B675-192325A98A03}" dt="2025-04-03T06:14:46.765" v="443" actId="20577"/>
        <pc:sldMkLst>
          <pc:docMk/>
          <pc:sldMk cId="3470344775" sldId="296"/>
        </pc:sldMkLst>
      </pc:sldChg>
      <pc:sldChg chg="addSp modSp add mod">
        <pc:chgData name="Baptiste Monget" userId="dcb48374e8be4b16" providerId="LiveId" clId="{293B254A-3544-4320-B675-192325A98A03}" dt="2025-03-26T09:11:49.193" v="410" actId="1036"/>
        <pc:sldMkLst>
          <pc:docMk/>
          <pc:sldMk cId="2221938611" sldId="297"/>
        </pc:sldMkLst>
      </pc:sldChg>
      <pc:sldChg chg="modNotesTx">
        <pc:chgData name="Baptiste Monget" userId="dcb48374e8be4b16" providerId="LiveId" clId="{293B254A-3544-4320-B675-192325A98A03}" dt="2025-04-03T06:16:53.775" v="481" actId="20577"/>
        <pc:sldMkLst>
          <pc:docMk/>
          <pc:sldMk cId="1752970918" sldId="298"/>
        </pc:sldMkLst>
      </pc:sldChg>
      <pc:sldChg chg="modNotesTx">
        <pc:chgData name="Baptiste Monget" userId="dcb48374e8be4b16" providerId="LiveId" clId="{293B254A-3544-4320-B675-192325A98A03}" dt="2025-04-03T06:14:10.173" v="429" actId="20577"/>
        <pc:sldMkLst>
          <pc:docMk/>
          <pc:sldMk cId="2713301952" sldId="301"/>
        </pc:sldMkLst>
      </pc:sldChg>
      <pc:sldChg chg="modSp modNotesTx">
        <pc:chgData name="Baptiste Monget" userId="dcb48374e8be4b16" providerId="LiveId" clId="{293B254A-3544-4320-B675-192325A98A03}" dt="2025-04-03T06:56:29.280" v="912" actId="20577"/>
        <pc:sldMkLst>
          <pc:docMk/>
          <pc:sldMk cId="360776931" sldId="302"/>
        </pc:sldMkLst>
      </pc:sldChg>
      <pc:sldChg chg="addSp delSp modSp mod">
        <pc:chgData name="Baptiste Monget" userId="dcb48374e8be4b16" providerId="LiveId" clId="{293B254A-3544-4320-B675-192325A98A03}" dt="2025-04-03T07:02:38.846" v="1120" actId="1035"/>
        <pc:sldMkLst>
          <pc:docMk/>
          <pc:sldMk cId="1527331418" sldId="303"/>
        </pc:sldMkLst>
      </pc:sldChg>
      <pc:sldChg chg="addSp modSp mod modNotesTx">
        <pc:chgData name="Baptiste Monget" userId="dcb48374e8be4b16" providerId="LiveId" clId="{293B254A-3544-4320-B675-192325A98A03}" dt="2025-04-03T06:56:21.969" v="896" actId="20577"/>
        <pc:sldMkLst>
          <pc:docMk/>
          <pc:sldMk cId="2548299564" sldId="305"/>
        </pc:sldMkLst>
      </pc:sldChg>
      <pc:sldChg chg="modSp mod modNotesTx">
        <pc:chgData name="Baptiste Monget" userId="dcb48374e8be4b16" providerId="LiveId" clId="{293B254A-3544-4320-B675-192325A98A03}" dt="2025-04-03T06:56:14.677" v="880" actId="20577"/>
        <pc:sldMkLst>
          <pc:docMk/>
          <pc:sldMk cId="1665926858" sldId="306"/>
        </pc:sldMkLst>
      </pc:sldChg>
      <pc:sldChg chg="delSp modSp mod modNotesTx">
        <pc:chgData name="Baptiste Monget" userId="dcb48374e8be4b16" providerId="LiveId" clId="{293B254A-3544-4320-B675-192325A98A03}" dt="2025-04-03T06:56:18.116" v="888" actId="20577"/>
        <pc:sldMkLst>
          <pc:docMk/>
          <pc:sldMk cId="656306890" sldId="308"/>
        </pc:sldMkLst>
      </pc:sldChg>
      <pc:sldChg chg="modSp mod modNotesTx">
        <pc:chgData name="Baptiste Monget" userId="dcb48374e8be4b16" providerId="LiveId" clId="{293B254A-3544-4320-B675-192325A98A03}" dt="2025-04-03T06:56:33.775" v="920" actId="20577"/>
        <pc:sldMkLst>
          <pc:docMk/>
          <pc:sldMk cId="1553451025" sldId="311"/>
        </pc:sldMkLst>
      </pc:sldChg>
      <pc:sldChg chg="modSp mod modNotesTx">
        <pc:chgData name="Baptiste Monget" userId="dcb48374e8be4b16" providerId="LiveId" clId="{293B254A-3544-4320-B675-192325A98A03}" dt="2025-04-03T06:16:20.392" v="476" actId="20577"/>
        <pc:sldMkLst>
          <pc:docMk/>
          <pc:sldMk cId="2591527463" sldId="314"/>
        </pc:sldMkLst>
      </pc:sldChg>
      <pc:sldChg chg="modNotesTx">
        <pc:chgData name="Baptiste Monget" userId="dcb48374e8be4b16" providerId="LiveId" clId="{293B254A-3544-4320-B675-192325A98A03}" dt="2025-04-03T06:19:37.814" v="533" actId="20577"/>
        <pc:sldMkLst>
          <pc:docMk/>
          <pc:sldMk cId="2522812354" sldId="316"/>
        </pc:sldMkLst>
      </pc:sldChg>
      <pc:sldChg chg="modNotesTx">
        <pc:chgData name="Baptiste Monget" userId="dcb48374e8be4b16" providerId="LiveId" clId="{293B254A-3544-4320-B675-192325A98A03}" dt="2025-04-03T06:19:43.523" v="538" actId="20577"/>
        <pc:sldMkLst>
          <pc:docMk/>
          <pc:sldMk cId="3501642671" sldId="318"/>
        </pc:sldMkLst>
      </pc:sldChg>
      <pc:sldChg chg="modNotesTx">
        <pc:chgData name="Baptiste Monget" userId="dcb48374e8be4b16" providerId="LiveId" clId="{293B254A-3544-4320-B675-192325A98A03}" dt="2025-04-03T06:19:59.479" v="548" actId="20577"/>
        <pc:sldMkLst>
          <pc:docMk/>
          <pc:sldMk cId="2763924664" sldId="320"/>
        </pc:sldMkLst>
      </pc:sldChg>
      <pc:sldChg chg="modNotesTx">
        <pc:chgData name="Baptiste Monget" userId="dcb48374e8be4b16" providerId="LiveId" clId="{293B254A-3544-4320-B675-192325A98A03}" dt="2025-04-03T06:18:07.609" v="522" actId="20577"/>
        <pc:sldMkLst>
          <pc:docMk/>
          <pc:sldMk cId="2260082434" sldId="335"/>
        </pc:sldMkLst>
      </pc:sldChg>
      <pc:sldChg chg="modNotesTx">
        <pc:chgData name="Baptiste Monget" userId="dcb48374e8be4b16" providerId="LiveId" clId="{293B254A-3544-4320-B675-192325A98A03}" dt="2025-04-03T06:56:43.764" v="928" actId="20577"/>
        <pc:sldMkLst>
          <pc:docMk/>
          <pc:sldMk cId="3292589621" sldId="341"/>
        </pc:sldMkLst>
      </pc:sldChg>
      <pc:sldChg chg="modSp">
        <pc:chgData name="Baptiste Monget" userId="dcb48374e8be4b16" providerId="LiveId" clId="{293B254A-3544-4320-B675-192325A98A03}" dt="2025-04-03T06:35:27.647" v="683"/>
        <pc:sldMkLst>
          <pc:docMk/>
          <pc:sldMk cId="3331397184" sldId="342"/>
        </pc:sldMkLst>
      </pc:sldChg>
      <pc:sldChg chg="addSp modSp mod modNotesTx">
        <pc:chgData name="Baptiste Monget" userId="dcb48374e8be4b16" providerId="LiveId" clId="{293B254A-3544-4320-B675-192325A98A03}" dt="2025-04-03T06:56:25.444" v="904" actId="20577"/>
        <pc:sldMkLst>
          <pc:docMk/>
          <pc:sldMk cId="1829006816" sldId="351"/>
        </pc:sldMkLst>
      </pc:sldChg>
      <pc:sldChg chg="modSp mod">
        <pc:chgData name="Baptiste Monget" userId="dcb48374e8be4b16" providerId="LiveId" clId="{293B254A-3544-4320-B675-192325A98A03}" dt="2025-04-03T06:55:57.023" v="872" actId="14100"/>
        <pc:sldMkLst>
          <pc:docMk/>
          <pc:sldMk cId="2866505291" sldId="352"/>
        </pc:sldMkLst>
      </pc:sldChg>
      <pc:sldChg chg="addSp delSp modSp new mod modClrScheme chgLayout">
        <pc:chgData name="Baptiste Monget" userId="dcb48374e8be4b16" providerId="LiveId" clId="{293B254A-3544-4320-B675-192325A98A03}" dt="2025-04-03T07:21:14.224" v="1251" actId="242"/>
        <pc:sldMkLst>
          <pc:docMk/>
          <pc:sldMk cId="134858856" sldId="357"/>
        </pc:sldMkLst>
      </pc:sldChg>
    </pc:docChg>
  </pc:docChgLst>
  <pc:docChgLst>
    <pc:chgData name="Elyas Arfaoui" userId="b68ce78a2a4adbb6" providerId="Windows Live" clId="Web-{C23A13CB-6800-1E2D-E6DC-22FD0B642237}"/>
    <pc:docChg chg="modSld">
      <pc:chgData name="Elyas Arfaoui" userId="b68ce78a2a4adbb6" providerId="Windows Live" clId="Web-{C23A13CB-6800-1E2D-E6DC-22FD0B642237}" dt="2025-03-24T08:52:55.802" v="386" actId="20577"/>
      <pc:docMkLst>
        <pc:docMk/>
      </pc:docMkLst>
      <pc:sldChg chg="addSp modSp">
        <pc:chgData name="Elyas Arfaoui" userId="b68ce78a2a4adbb6" providerId="Windows Live" clId="Web-{C23A13CB-6800-1E2D-E6DC-22FD0B642237}" dt="2025-03-24T08:08:14.392" v="255" actId="1076"/>
        <pc:sldMkLst>
          <pc:docMk/>
          <pc:sldMk cId="4235611116" sldId="257"/>
        </pc:sldMkLst>
      </pc:sldChg>
      <pc:sldChg chg="modNotes">
        <pc:chgData name="Elyas Arfaoui" userId="b68ce78a2a4adbb6" providerId="Windows Live" clId="Web-{C23A13CB-6800-1E2D-E6DC-22FD0B642237}" dt="2025-03-24T08:12:46.697" v="265"/>
        <pc:sldMkLst>
          <pc:docMk/>
          <pc:sldMk cId="3294743337" sldId="265"/>
        </pc:sldMkLst>
      </pc:sldChg>
      <pc:sldChg chg="modSp">
        <pc:chgData name="Elyas Arfaoui" userId="b68ce78a2a4adbb6" providerId="Windows Live" clId="Web-{C23A13CB-6800-1E2D-E6DC-22FD0B642237}" dt="2025-03-24T08:24:03.672" v="357"/>
        <pc:sldMkLst>
          <pc:docMk/>
          <pc:sldMk cId="2254911150" sldId="270"/>
        </pc:sldMkLst>
      </pc:sldChg>
      <pc:sldChg chg="addSp modSp">
        <pc:chgData name="Elyas Arfaoui" userId="b68ce78a2a4adbb6" providerId="Windows Live" clId="Web-{C23A13CB-6800-1E2D-E6DC-22FD0B642237}" dt="2025-03-24T07:58:36.608" v="208" actId="1076"/>
        <pc:sldMkLst>
          <pc:docMk/>
          <pc:sldMk cId="657334022" sldId="274"/>
        </pc:sldMkLst>
      </pc:sldChg>
      <pc:sldChg chg="addSp delSp modSp">
        <pc:chgData name="Elyas Arfaoui" userId="b68ce78a2a4adbb6" providerId="Windows Live" clId="Web-{C23A13CB-6800-1E2D-E6DC-22FD0B642237}" dt="2025-03-24T08:49:19.002" v="382"/>
        <pc:sldMkLst>
          <pc:docMk/>
          <pc:sldMk cId="3347303614" sldId="282"/>
        </pc:sldMkLst>
      </pc:sldChg>
      <pc:sldChg chg="addSp delSp modSp">
        <pc:chgData name="Elyas Arfaoui" userId="b68ce78a2a4adbb6" providerId="Windows Live" clId="Web-{C23A13CB-6800-1E2D-E6DC-22FD0B642237}" dt="2025-03-24T08:52:55.802" v="386" actId="20577"/>
        <pc:sldMkLst>
          <pc:docMk/>
          <pc:sldMk cId="2764322103" sldId="285"/>
        </pc:sldMkLst>
      </pc:sldChg>
    </pc:docChg>
  </pc:docChgLst>
  <pc:docChgLst>
    <pc:chgData name="Akram Atouile" userId="d54f35c6555e4497" providerId="Windows Live" clId="Web-{C2F3B37D-80F8-F27B-9785-8776B388C077}"/>
    <pc:docChg chg="addSld modSld">
      <pc:chgData name="Akram Atouile" userId="d54f35c6555e4497" providerId="Windows Live" clId="Web-{C2F3B37D-80F8-F27B-9785-8776B388C077}" dt="2025-05-15T09:08:42.944" v="102" actId="1076"/>
      <pc:docMkLst>
        <pc:docMk/>
      </pc:docMkLst>
      <pc:sldChg chg="addSp modSp">
        <pc:chgData name="Akram Atouile" userId="d54f35c6555e4497" providerId="Windows Live" clId="Web-{C2F3B37D-80F8-F27B-9785-8776B388C077}" dt="2025-05-15T09:05:53.812" v="97" actId="20577"/>
        <pc:sldMkLst>
          <pc:docMk/>
          <pc:sldMk cId="2527532607" sldId="352"/>
        </pc:sldMkLst>
        <pc:spChg chg="add mod">
          <ac:chgData name="Akram Atouile" userId="d54f35c6555e4497" providerId="Windows Live" clId="Web-{C2F3B37D-80F8-F27B-9785-8776B388C077}" dt="2025-05-15T09:05:53.812" v="97" actId="20577"/>
          <ac:spMkLst>
            <pc:docMk/>
            <pc:sldMk cId="2527532607" sldId="352"/>
            <ac:spMk id="2" creationId="{AF219E24-423D-13EE-B29E-33811584AF8F}"/>
          </ac:spMkLst>
        </pc:spChg>
        <pc:picChg chg="mod">
          <ac:chgData name="Akram Atouile" userId="d54f35c6555e4497" providerId="Windows Live" clId="Web-{C2F3B37D-80F8-F27B-9785-8776B388C077}" dt="2025-05-15T09:04:16.371" v="1" actId="14100"/>
          <ac:picMkLst>
            <pc:docMk/>
            <pc:sldMk cId="2527532607" sldId="352"/>
            <ac:picMk id="14" creationId="{9C68E19B-56C1-4BC3-F64B-AC9CD1F16AE7}"/>
          </ac:picMkLst>
        </pc:picChg>
      </pc:sldChg>
      <pc:sldChg chg="addSp delSp modSp add replId">
        <pc:chgData name="Akram Atouile" userId="d54f35c6555e4497" providerId="Windows Live" clId="Web-{C2F3B37D-80F8-F27B-9785-8776B388C077}" dt="2025-05-15T09:08:42.944" v="102" actId="1076"/>
        <pc:sldMkLst>
          <pc:docMk/>
          <pc:sldMk cId="3617371524" sldId="373"/>
        </pc:sldMkLst>
      </pc:sldChg>
    </pc:docChg>
  </pc:docChgLst>
  <pc:docChgLst>
    <pc:chgData name="Baptiste Monget" userId="dcb48374e8be4b16" providerId="LiveId" clId="{0CF989C7-9463-4379-8C40-D32BB305CB4E}"/>
    <pc:docChg chg="undo custSel addSld delSld modSld sldOrd">
      <pc:chgData name="Baptiste Monget" userId="dcb48374e8be4b16" providerId="LiveId" clId="{0CF989C7-9463-4379-8C40-D32BB305CB4E}" dt="2025-05-16T15:01:22.179" v="3464" actId="20577"/>
      <pc:docMkLst>
        <pc:docMk/>
      </pc:docMkLst>
      <pc:sldChg chg="delSp add mod modNotesTx">
        <pc:chgData name="Baptiste Monget" userId="dcb48374e8be4b16" providerId="LiveId" clId="{0CF989C7-9463-4379-8C40-D32BB305CB4E}" dt="2025-05-15T14:37:33.628" v="2691" actId="478"/>
        <pc:sldMkLst>
          <pc:docMk/>
          <pc:sldMk cId="3698156763" sldId="264"/>
        </pc:sldMkLst>
      </pc:sldChg>
      <pc:sldChg chg="delSp modSp add mod">
        <pc:chgData name="Baptiste Monget" userId="dcb48374e8be4b16" providerId="LiveId" clId="{0CF989C7-9463-4379-8C40-D32BB305CB4E}" dt="2025-05-16T15:01:22.179" v="3464" actId="20577"/>
        <pc:sldMkLst>
          <pc:docMk/>
          <pc:sldMk cId="1782341293" sldId="265"/>
        </pc:sldMkLst>
        <pc:graphicFrameChg chg="modGraphic">
          <ac:chgData name="Baptiste Monget" userId="dcb48374e8be4b16" providerId="LiveId" clId="{0CF989C7-9463-4379-8C40-D32BB305CB4E}" dt="2025-05-16T15:01:22.179" v="3464" actId="20577"/>
          <ac:graphicFrameMkLst>
            <pc:docMk/>
            <pc:sldMk cId="1782341293" sldId="265"/>
            <ac:graphicFrameMk id="12" creationId="{98383A2E-9076-6448-E324-8C6983E8B137}"/>
          </ac:graphicFrameMkLst>
        </pc:graphicFrameChg>
      </pc:sldChg>
      <pc:sldChg chg="delSp modSp add mod modNotesTx">
        <pc:chgData name="Baptiste Monget" userId="dcb48374e8be4b16" providerId="LiveId" clId="{0CF989C7-9463-4379-8C40-D32BB305CB4E}" dt="2025-05-15T14:37:31.942" v="2690" actId="478"/>
        <pc:sldMkLst>
          <pc:docMk/>
          <pc:sldMk cId="1851983406" sldId="266"/>
        </pc:sldMkLst>
        <pc:spChg chg="mod">
          <ac:chgData name="Baptiste Monget" userId="dcb48374e8be4b16" providerId="LiveId" clId="{0CF989C7-9463-4379-8C40-D32BB305CB4E}" dt="2025-05-15T12:20:13.271" v="45" actId="20577"/>
          <ac:spMkLst>
            <pc:docMk/>
            <pc:sldMk cId="1851983406" sldId="266"/>
            <ac:spMk id="2" creationId="{AAA56497-F58E-22D3-C6EC-32CF16DA96EF}"/>
          </ac:spMkLst>
        </pc:spChg>
        <pc:spChg chg="mod">
          <ac:chgData name="Baptiste Monget" userId="dcb48374e8be4b16" providerId="LiveId" clId="{0CF989C7-9463-4379-8C40-D32BB305CB4E}" dt="2025-05-15T12:20:27.452" v="65" actId="20577"/>
          <ac:spMkLst>
            <pc:docMk/>
            <pc:sldMk cId="1851983406" sldId="266"/>
            <ac:spMk id="26" creationId="{246A88B1-23E2-3F72-EC20-F9B18B97CD91}"/>
          </ac:spMkLst>
        </pc:spChg>
        <pc:spChg chg="mod">
          <ac:chgData name="Baptiste Monget" userId="dcb48374e8be4b16" providerId="LiveId" clId="{0CF989C7-9463-4379-8C40-D32BB305CB4E}" dt="2025-05-15T12:20:00.119" v="30" actId="113"/>
          <ac:spMkLst>
            <pc:docMk/>
            <pc:sldMk cId="1851983406" sldId="266"/>
            <ac:spMk id="28" creationId="{60A5C4D4-B9A1-D538-00E5-E40648D996E3}"/>
          </ac:spMkLst>
        </pc:spChg>
      </pc:sldChg>
      <pc:sldChg chg="modNotesTx">
        <pc:chgData name="Baptiste Monget" userId="dcb48374e8be4b16" providerId="LiveId" clId="{0CF989C7-9463-4379-8C40-D32BB305CB4E}" dt="2025-05-15T14:08:41.042" v="1323" actId="20577"/>
        <pc:sldMkLst>
          <pc:docMk/>
          <pc:sldMk cId="4073058889" sldId="341"/>
        </pc:sldMkLst>
      </pc:sldChg>
      <pc:sldChg chg="modSp del mod">
        <pc:chgData name="Baptiste Monget" userId="dcb48374e8be4b16" providerId="LiveId" clId="{0CF989C7-9463-4379-8C40-D32BB305CB4E}" dt="2025-05-15T14:08:17.581" v="1309" actId="47"/>
        <pc:sldMkLst>
          <pc:docMk/>
          <pc:sldMk cId="3597787815" sldId="342"/>
        </pc:sldMkLst>
      </pc:sldChg>
      <pc:sldChg chg="modSp del mod">
        <pc:chgData name="Baptiste Monget" userId="dcb48374e8be4b16" providerId="LiveId" clId="{0CF989C7-9463-4379-8C40-D32BB305CB4E}" dt="2025-05-15T12:19:25.610" v="12" actId="47"/>
        <pc:sldMkLst>
          <pc:docMk/>
          <pc:sldMk cId="2340353175" sldId="348"/>
        </pc:sldMkLst>
      </pc:sldChg>
      <pc:sldChg chg="addSp delSp modSp mod modAnim modNotesTx">
        <pc:chgData name="Baptiste Monget" userId="dcb48374e8be4b16" providerId="LiveId" clId="{0CF989C7-9463-4379-8C40-D32BB305CB4E}" dt="2025-05-15T14:30:38.468" v="2458"/>
        <pc:sldMkLst>
          <pc:docMk/>
          <pc:sldMk cId="2209844506" sldId="349"/>
        </pc:sldMkLst>
        <pc:spChg chg="mod">
          <ac:chgData name="Baptiste Monget" userId="dcb48374e8be4b16" providerId="LiveId" clId="{0CF989C7-9463-4379-8C40-D32BB305CB4E}" dt="2025-05-15T14:09:50.477" v="1356" actId="403"/>
          <ac:spMkLst>
            <pc:docMk/>
            <pc:sldMk cId="2209844506" sldId="349"/>
            <ac:spMk id="5" creationId="{D008B6E8-627B-ACFA-B23B-F2A320FE74D7}"/>
          </ac:spMkLst>
        </pc:spChg>
        <pc:spChg chg="add mod">
          <ac:chgData name="Baptiste Monget" userId="dcb48374e8be4b16" providerId="LiveId" clId="{0CF989C7-9463-4379-8C40-D32BB305CB4E}" dt="2025-05-15T14:14:11.716" v="1692" actId="1076"/>
          <ac:spMkLst>
            <pc:docMk/>
            <pc:sldMk cId="2209844506" sldId="349"/>
            <ac:spMk id="7" creationId="{98D4AC01-AF49-44C6-324E-C6CB468C41E9}"/>
          </ac:spMkLst>
        </pc:spChg>
        <pc:spChg chg="add mod">
          <ac:chgData name="Baptiste Monget" userId="dcb48374e8be4b16" providerId="LiveId" clId="{0CF989C7-9463-4379-8C40-D32BB305CB4E}" dt="2025-05-15T14:16:08.001" v="1852" actId="1076"/>
          <ac:spMkLst>
            <pc:docMk/>
            <pc:sldMk cId="2209844506" sldId="349"/>
            <ac:spMk id="8" creationId="{529D0463-080F-D1CD-7099-2C91B9405E57}"/>
          </ac:spMkLst>
        </pc:spChg>
        <pc:spChg chg="add mod">
          <ac:chgData name="Baptiste Monget" userId="dcb48374e8be4b16" providerId="LiveId" clId="{0CF989C7-9463-4379-8C40-D32BB305CB4E}" dt="2025-05-15T14:18:41.258" v="2073" actId="1076"/>
          <ac:spMkLst>
            <pc:docMk/>
            <pc:sldMk cId="2209844506" sldId="349"/>
            <ac:spMk id="10" creationId="{BE6D3439-5C62-20FC-9F76-6ED3BB8B4A7E}"/>
          </ac:spMkLst>
        </pc:spChg>
        <pc:spChg chg="add mod">
          <ac:chgData name="Baptiste Monget" userId="dcb48374e8be4b16" providerId="LiveId" clId="{0CF989C7-9463-4379-8C40-D32BB305CB4E}" dt="2025-05-15T14:20:17.016" v="2216" actId="14100"/>
          <ac:spMkLst>
            <pc:docMk/>
            <pc:sldMk cId="2209844506" sldId="349"/>
            <ac:spMk id="11" creationId="{17B44E98-462B-3753-038C-9E813227CB00}"/>
          </ac:spMkLst>
        </pc:spChg>
        <pc:spChg chg="add mod">
          <ac:chgData name="Baptiste Monget" userId="dcb48374e8be4b16" providerId="LiveId" clId="{0CF989C7-9463-4379-8C40-D32BB305CB4E}" dt="2025-05-15T14:18:41.258" v="2073" actId="1076"/>
          <ac:spMkLst>
            <pc:docMk/>
            <pc:sldMk cId="2209844506" sldId="349"/>
            <ac:spMk id="12" creationId="{FCD59E66-BFB0-C91C-E4AC-ABF8531E9A94}"/>
          </ac:spMkLst>
        </pc:spChg>
        <pc:spChg chg="add mod">
          <ac:chgData name="Baptiste Monget" userId="dcb48374e8be4b16" providerId="LiveId" clId="{0CF989C7-9463-4379-8C40-D32BB305CB4E}" dt="2025-05-15T14:19:32.758" v="2215" actId="14100"/>
          <ac:spMkLst>
            <pc:docMk/>
            <pc:sldMk cId="2209844506" sldId="349"/>
            <ac:spMk id="13" creationId="{8EB41DD3-4553-E26D-38DC-1E2D37B25AB6}"/>
          </ac:spMkLst>
        </pc:spChg>
        <pc:spChg chg="add mod">
          <ac:chgData name="Baptiste Monget" userId="dcb48374e8be4b16" providerId="LiveId" clId="{0CF989C7-9463-4379-8C40-D32BB305CB4E}" dt="2025-05-15T14:21:07.508" v="2226" actId="20577"/>
          <ac:spMkLst>
            <pc:docMk/>
            <pc:sldMk cId="2209844506" sldId="349"/>
            <ac:spMk id="14" creationId="{EA60B507-051B-1F67-2D4B-DFE489A359F8}"/>
          </ac:spMkLst>
        </pc:spChg>
        <pc:spChg chg="add mod">
          <ac:chgData name="Baptiste Monget" userId="dcb48374e8be4b16" providerId="LiveId" clId="{0CF989C7-9463-4379-8C40-D32BB305CB4E}" dt="2025-05-15T14:29:01.422" v="2398" actId="14100"/>
          <ac:spMkLst>
            <pc:docMk/>
            <pc:sldMk cId="2209844506" sldId="349"/>
            <ac:spMk id="15" creationId="{4DF51C40-D2EA-D95E-3A70-C0104C4DC97E}"/>
          </ac:spMkLst>
        </pc:spChg>
        <pc:spChg chg="add del mod">
          <ac:chgData name="Baptiste Monget" userId="dcb48374e8be4b16" providerId="LiveId" clId="{0CF989C7-9463-4379-8C40-D32BB305CB4E}" dt="2025-05-15T14:29:58.004" v="2452" actId="1037"/>
          <ac:spMkLst>
            <pc:docMk/>
            <pc:sldMk cId="2209844506" sldId="349"/>
            <ac:spMk id="16" creationId="{9A5C0BC2-E5DE-BE74-3F82-8223C90388A9}"/>
          </ac:spMkLst>
        </pc:spChg>
        <pc:spChg chg="add mod">
          <ac:chgData name="Baptiste Monget" userId="dcb48374e8be4b16" providerId="LiveId" clId="{0CF989C7-9463-4379-8C40-D32BB305CB4E}" dt="2025-05-15T14:29:58.004" v="2452" actId="1037"/>
          <ac:spMkLst>
            <pc:docMk/>
            <pc:sldMk cId="2209844506" sldId="349"/>
            <ac:spMk id="19" creationId="{525F4108-0C4D-F967-5E79-C170A60B05E5}"/>
          </ac:spMkLst>
        </pc:spChg>
        <pc:spChg chg="add mod">
          <ac:chgData name="Baptiste Monget" userId="dcb48374e8be4b16" providerId="LiveId" clId="{0CF989C7-9463-4379-8C40-D32BB305CB4E}" dt="2025-05-15T14:29:58.004" v="2452" actId="1037"/>
          <ac:spMkLst>
            <pc:docMk/>
            <pc:sldMk cId="2209844506" sldId="349"/>
            <ac:spMk id="20" creationId="{DC2D2103-7A05-F5C2-AF0E-A348D8852560}"/>
          </ac:spMkLst>
        </pc:spChg>
        <pc:spChg chg="add mod">
          <ac:chgData name="Baptiste Monget" userId="dcb48374e8be4b16" providerId="LiveId" clId="{0CF989C7-9463-4379-8C40-D32BB305CB4E}" dt="2025-05-15T14:29:58.004" v="2452" actId="1037"/>
          <ac:spMkLst>
            <pc:docMk/>
            <pc:sldMk cId="2209844506" sldId="349"/>
            <ac:spMk id="21" creationId="{DDB85915-AB60-263D-9C19-2DD6435E7F02}"/>
          </ac:spMkLst>
        </pc:spChg>
        <pc:spChg chg="add mod">
          <ac:chgData name="Baptiste Monget" userId="dcb48374e8be4b16" providerId="LiveId" clId="{0CF989C7-9463-4379-8C40-D32BB305CB4E}" dt="2025-05-15T14:29:58.004" v="2452" actId="1037"/>
          <ac:spMkLst>
            <pc:docMk/>
            <pc:sldMk cId="2209844506" sldId="349"/>
            <ac:spMk id="22" creationId="{7FF5FD68-DBE0-F918-AA84-6D933FF3D37F}"/>
          </ac:spMkLst>
        </pc:spChg>
        <pc:picChg chg="add mod ord modCrop">
          <ac:chgData name="Baptiste Monget" userId="dcb48374e8be4b16" providerId="LiveId" clId="{0CF989C7-9463-4379-8C40-D32BB305CB4E}" dt="2025-05-15T14:29:58.004" v="2452" actId="1037"/>
          <ac:picMkLst>
            <pc:docMk/>
            <pc:sldMk cId="2209844506" sldId="349"/>
            <ac:picMk id="2" creationId="{5E5AE0DB-303D-0D74-771D-55C2D8DAED14}"/>
          </ac:picMkLst>
        </pc:picChg>
        <pc:picChg chg="add mod modCrop">
          <ac:chgData name="Baptiste Monget" userId="dcb48374e8be4b16" providerId="LiveId" clId="{0CF989C7-9463-4379-8C40-D32BB305CB4E}" dt="2025-05-15T14:29:58.004" v="2452" actId="1037"/>
          <ac:picMkLst>
            <pc:docMk/>
            <pc:sldMk cId="2209844506" sldId="349"/>
            <ac:picMk id="17" creationId="{318206ED-FE1F-16EA-53B4-3819BC7C0039}"/>
          </ac:picMkLst>
        </pc:picChg>
      </pc:sldChg>
      <pc:sldChg chg="modSp">
        <pc:chgData name="Baptiste Monget" userId="dcb48374e8be4b16" providerId="LiveId" clId="{0CF989C7-9463-4379-8C40-D32BB305CB4E}" dt="2025-05-16T08:51:55.593" v="3429"/>
        <pc:sldMkLst>
          <pc:docMk/>
          <pc:sldMk cId="2527532607" sldId="352"/>
        </pc:sldMkLst>
        <pc:picChg chg="mod">
          <ac:chgData name="Baptiste Monget" userId="dcb48374e8be4b16" providerId="LiveId" clId="{0CF989C7-9463-4379-8C40-D32BB305CB4E}" dt="2025-05-16T08:51:55.593" v="3429"/>
          <ac:picMkLst>
            <pc:docMk/>
            <pc:sldMk cId="2527532607" sldId="352"/>
            <ac:picMk id="14" creationId="{9C68E19B-56C1-4BC3-F64B-AC9CD1F16AE7}"/>
          </ac:picMkLst>
        </pc:picChg>
      </pc:sldChg>
      <pc:sldChg chg="addSp delSp modSp mod delAnim modAnim">
        <pc:chgData name="Baptiste Monget" userId="dcb48374e8be4b16" providerId="LiveId" clId="{0CF989C7-9463-4379-8C40-D32BB305CB4E}" dt="2025-05-15T13:26:01.343" v="704"/>
        <pc:sldMkLst>
          <pc:docMk/>
          <pc:sldMk cId="1057532139" sldId="355"/>
        </pc:sldMkLst>
        <pc:spChg chg="add mod topLvl">
          <ac:chgData name="Baptiste Monget" userId="dcb48374e8be4b16" providerId="LiveId" clId="{0CF989C7-9463-4379-8C40-D32BB305CB4E}" dt="2025-05-15T13:17:08.362" v="428" actId="165"/>
          <ac:spMkLst>
            <pc:docMk/>
            <pc:sldMk cId="1057532139" sldId="355"/>
            <ac:spMk id="3" creationId="{AF6A249F-2065-A4FA-0DA7-C034F8D42721}"/>
          </ac:spMkLst>
        </pc:spChg>
        <pc:spChg chg="add mod topLvl">
          <ac:chgData name="Baptiste Monget" userId="dcb48374e8be4b16" providerId="LiveId" clId="{0CF989C7-9463-4379-8C40-D32BB305CB4E}" dt="2025-05-15T13:17:08.362" v="428" actId="165"/>
          <ac:spMkLst>
            <pc:docMk/>
            <pc:sldMk cId="1057532139" sldId="355"/>
            <ac:spMk id="7" creationId="{E679A706-32F4-C3E3-182C-0B17AC8FBF1A}"/>
          </ac:spMkLst>
        </pc:spChg>
        <pc:spChg chg="add mod">
          <ac:chgData name="Baptiste Monget" userId="dcb48374e8be4b16" providerId="LiveId" clId="{0CF989C7-9463-4379-8C40-D32BB305CB4E}" dt="2025-05-15T13:05:17.145" v="319" actId="1076"/>
          <ac:spMkLst>
            <pc:docMk/>
            <pc:sldMk cId="1057532139" sldId="355"/>
            <ac:spMk id="10" creationId="{176139E2-076C-5FA5-9DB9-6C4EE04E1504}"/>
          </ac:spMkLst>
        </pc:spChg>
        <pc:spChg chg="add mod topLvl">
          <ac:chgData name="Baptiste Monget" userId="dcb48374e8be4b16" providerId="LiveId" clId="{0CF989C7-9463-4379-8C40-D32BB305CB4E}" dt="2025-05-15T13:17:08.362" v="428" actId="165"/>
          <ac:spMkLst>
            <pc:docMk/>
            <pc:sldMk cId="1057532139" sldId="355"/>
            <ac:spMk id="11" creationId="{FA0646E6-5245-AAFF-9D57-E3E7D3A67B69}"/>
          </ac:spMkLst>
        </pc:spChg>
        <pc:spChg chg="add mod">
          <ac:chgData name="Baptiste Monget" userId="dcb48374e8be4b16" providerId="LiveId" clId="{0CF989C7-9463-4379-8C40-D32BB305CB4E}" dt="2025-05-15T13:15:29.062" v="388" actId="1076"/>
          <ac:spMkLst>
            <pc:docMk/>
            <pc:sldMk cId="1057532139" sldId="355"/>
            <ac:spMk id="12" creationId="{1A7D5C47-7609-5B6E-7CC5-9BF2C516D726}"/>
          </ac:spMkLst>
        </pc:spChg>
        <pc:spChg chg="add mod topLvl">
          <ac:chgData name="Baptiste Monget" userId="dcb48374e8be4b16" providerId="LiveId" clId="{0CF989C7-9463-4379-8C40-D32BB305CB4E}" dt="2025-05-15T13:17:08.362" v="428" actId="165"/>
          <ac:spMkLst>
            <pc:docMk/>
            <pc:sldMk cId="1057532139" sldId="355"/>
            <ac:spMk id="13" creationId="{72707DD2-A6B5-9FEB-9185-BC01A3402BA0}"/>
          </ac:spMkLst>
        </pc:spChg>
        <pc:spChg chg="add mod topLvl">
          <ac:chgData name="Baptiste Monget" userId="dcb48374e8be4b16" providerId="LiveId" clId="{0CF989C7-9463-4379-8C40-D32BB305CB4E}" dt="2025-05-15T13:17:08.362" v="428" actId="165"/>
          <ac:spMkLst>
            <pc:docMk/>
            <pc:sldMk cId="1057532139" sldId="355"/>
            <ac:spMk id="14" creationId="{B5A7FEF0-FCCF-7192-17F2-EABEE5953288}"/>
          </ac:spMkLst>
        </pc:spChg>
        <pc:spChg chg="add mod">
          <ac:chgData name="Baptiste Monget" userId="dcb48374e8be4b16" providerId="LiveId" clId="{0CF989C7-9463-4379-8C40-D32BB305CB4E}" dt="2025-05-15T13:17:54.864" v="446" actId="1076"/>
          <ac:spMkLst>
            <pc:docMk/>
            <pc:sldMk cId="1057532139" sldId="355"/>
            <ac:spMk id="23" creationId="{4A90EED4-3D2F-2530-64DA-A7582A02B77D}"/>
          </ac:spMkLst>
        </pc:spChg>
        <pc:spChg chg="add mod">
          <ac:chgData name="Baptiste Monget" userId="dcb48374e8be4b16" providerId="LiveId" clId="{0CF989C7-9463-4379-8C40-D32BB305CB4E}" dt="2025-05-15T13:19:43.191" v="548" actId="1076"/>
          <ac:spMkLst>
            <pc:docMk/>
            <pc:sldMk cId="1057532139" sldId="355"/>
            <ac:spMk id="24" creationId="{9781C8B4-893D-D6BE-6FED-E91928569CCD}"/>
          </ac:spMkLst>
        </pc:spChg>
        <pc:spChg chg="add mod">
          <ac:chgData name="Baptiste Monget" userId="dcb48374e8be4b16" providerId="LiveId" clId="{0CF989C7-9463-4379-8C40-D32BB305CB4E}" dt="2025-05-15T13:21:13.132" v="609" actId="14100"/>
          <ac:spMkLst>
            <pc:docMk/>
            <pc:sldMk cId="1057532139" sldId="355"/>
            <ac:spMk id="25" creationId="{03B8F61E-7743-E93F-E1E0-5E8934197E56}"/>
          </ac:spMkLst>
        </pc:spChg>
        <pc:spChg chg="add mod">
          <ac:chgData name="Baptiste Monget" userId="dcb48374e8be4b16" providerId="LiveId" clId="{0CF989C7-9463-4379-8C40-D32BB305CB4E}" dt="2025-05-15T13:21:43.349" v="694" actId="20577"/>
          <ac:spMkLst>
            <pc:docMk/>
            <pc:sldMk cId="1057532139" sldId="355"/>
            <ac:spMk id="26" creationId="{C3A133BD-F6C3-80E8-33A0-418EA34A53FD}"/>
          </ac:spMkLst>
        </pc:spChg>
        <pc:spChg chg="add mod">
          <ac:chgData name="Baptiste Monget" userId="dcb48374e8be4b16" providerId="LiveId" clId="{0CF989C7-9463-4379-8C40-D32BB305CB4E}" dt="2025-05-15T13:22:16.486" v="698" actId="1076"/>
          <ac:spMkLst>
            <pc:docMk/>
            <pc:sldMk cId="1057532139" sldId="355"/>
            <ac:spMk id="27" creationId="{8160ACEA-5221-DD64-3A27-1557B0F3B894}"/>
          </ac:spMkLst>
        </pc:spChg>
        <pc:spChg chg="add mod">
          <ac:chgData name="Baptiste Monget" userId="dcb48374e8be4b16" providerId="LiveId" clId="{0CF989C7-9463-4379-8C40-D32BB305CB4E}" dt="2025-05-15T13:22:20.363" v="700" actId="1076"/>
          <ac:spMkLst>
            <pc:docMk/>
            <pc:sldMk cId="1057532139" sldId="355"/>
            <ac:spMk id="28" creationId="{600B89F6-FFFB-3430-73C1-0842F6212D96}"/>
          </ac:spMkLst>
        </pc:spChg>
        <pc:picChg chg="add mod">
          <ac:chgData name="Baptiste Monget" userId="dcb48374e8be4b16" providerId="LiveId" clId="{0CF989C7-9463-4379-8C40-D32BB305CB4E}" dt="2025-05-15T12:57:56.342" v="122" actId="1076"/>
          <ac:picMkLst>
            <pc:docMk/>
            <pc:sldMk cId="1057532139" sldId="355"/>
            <ac:picMk id="2" creationId="{96F67F5B-5AC5-D4BE-9DBF-4BC4C3507B7C}"/>
          </ac:picMkLst>
        </pc:picChg>
        <pc:picChg chg="add mod">
          <ac:chgData name="Baptiste Monget" userId="dcb48374e8be4b16" providerId="LiveId" clId="{0CF989C7-9463-4379-8C40-D32BB305CB4E}" dt="2025-05-15T13:16:19.073" v="421" actId="1076"/>
          <ac:picMkLst>
            <pc:docMk/>
            <pc:sldMk cId="1057532139" sldId="355"/>
            <ac:picMk id="17" creationId="{B40E0344-2BDD-B7BE-0AE0-2D625EC3F2AB}"/>
          </ac:picMkLst>
        </pc:picChg>
        <pc:cxnChg chg="add mod">
          <ac:chgData name="Baptiste Monget" userId="dcb48374e8be4b16" providerId="LiveId" clId="{0CF989C7-9463-4379-8C40-D32BB305CB4E}" dt="2025-05-15T13:16:12.580" v="420" actId="1038"/>
          <ac:cxnSpMkLst>
            <pc:docMk/>
            <pc:sldMk cId="1057532139" sldId="355"/>
            <ac:cxnSpMk id="21" creationId="{1C06D4F0-6475-C814-289A-3102CA417A23}"/>
          </ac:cxnSpMkLst>
        </pc:cxnChg>
      </pc:sldChg>
      <pc:sldChg chg="modNotesTx">
        <pc:chgData name="Baptiste Monget" userId="dcb48374e8be4b16" providerId="LiveId" clId="{0CF989C7-9463-4379-8C40-D32BB305CB4E}" dt="2025-05-15T13:57:46.443" v="795" actId="20577"/>
        <pc:sldMkLst>
          <pc:docMk/>
          <pc:sldMk cId="3467041324" sldId="356"/>
        </pc:sldMkLst>
      </pc:sldChg>
      <pc:sldChg chg="delSp mod">
        <pc:chgData name="Baptiste Monget" userId="dcb48374e8be4b16" providerId="LiveId" clId="{0CF989C7-9463-4379-8C40-D32BB305CB4E}" dt="2025-05-15T14:10:13.759" v="1363" actId="478"/>
        <pc:sldMkLst>
          <pc:docMk/>
          <pc:sldMk cId="3496971638" sldId="362"/>
        </pc:sldMkLst>
      </pc:sldChg>
      <pc:sldChg chg="modSp">
        <pc:chgData name="Baptiste Monget" userId="dcb48374e8be4b16" providerId="LiveId" clId="{0CF989C7-9463-4379-8C40-D32BB305CB4E}" dt="2025-05-16T08:52:41.263" v="3433"/>
        <pc:sldMkLst>
          <pc:docMk/>
          <pc:sldMk cId="3821479123" sldId="367"/>
        </pc:sldMkLst>
        <pc:picChg chg="mod">
          <ac:chgData name="Baptiste Monget" userId="dcb48374e8be4b16" providerId="LiveId" clId="{0CF989C7-9463-4379-8C40-D32BB305CB4E}" dt="2025-05-16T08:52:36.970" v="3432"/>
          <ac:picMkLst>
            <pc:docMk/>
            <pc:sldMk cId="3821479123" sldId="367"/>
            <ac:picMk id="2" creationId="{046481BC-83F5-8AA6-5E0D-F5600FD04B4B}"/>
          </ac:picMkLst>
        </pc:picChg>
        <pc:picChg chg="mod">
          <ac:chgData name="Baptiste Monget" userId="dcb48374e8be4b16" providerId="LiveId" clId="{0CF989C7-9463-4379-8C40-D32BB305CB4E}" dt="2025-05-16T08:52:41.263" v="3433"/>
          <ac:picMkLst>
            <pc:docMk/>
            <pc:sldMk cId="3821479123" sldId="367"/>
            <ac:picMk id="6" creationId="{62E3E6D0-19E0-5CB5-8CFA-A643DA0062D8}"/>
          </ac:picMkLst>
        </pc:picChg>
      </pc:sldChg>
      <pc:sldChg chg="modSp">
        <pc:chgData name="Baptiste Monget" userId="dcb48374e8be4b16" providerId="LiveId" clId="{0CF989C7-9463-4379-8C40-D32BB305CB4E}" dt="2025-05-16T08:52:52.413" v="3435"/>
        <pc:sldMkLst>
          <pc:docMk/>
          <pc:sldMk cId="3324847880" sldId="368"/>
        </pc:sldMkLst>
        <pc:picChg chg="mod">
          <ac:chgData name="Baptiste Monget" userId="dcb48374e8be4b16" providerId="LiveId" clId="{0CF989C7-9463-4379-8C40-D32BB305CB4E}" dt="2025-05-16T08:52:52.413" v="3435"/>
          <ac:picMkLst>
            <pc:docMk/>
            <pc:sldMk cId="3324847880" sldId="368"/>
            <ac:picMk id="7" creationId="{A6D73BC4-2F1A-2626-1239-E0C6AE5EC4A2}"/>
          </ac:picMkLst>
        </pc:picChg>
        <pc:picChg chg="mod">
          <ac:chgData name="Baptiste Monget" userId="dcb48374e8be4b16" providerId="LiveId" clId="{0CF989C7-9463-4379-8C40-D32BB305CB4E}" dt="2025-05-16T08:52:48.065" v="3434"/>
          <ac:picMkLst>
            <pc:docMk/>
            <pc:sldMk cId="3324847880" sldId="368"/>
            <ac:picMk id="8" creationId="{BC472A18-856A-3D7F-F7AE-1D9A8B56375E}"/>
          </ac:picMkLst>
        </pc:picChg>
      </pc:sldChg>
      <pc:sldChg chg="modSp">
        <pc:chgData name="Baptiste Monget" userId="dcb48374e8be4b16" providerId="LiveId" clId="{0CF989C7-9463-4379-8C40-D32BB305CB4E}" dt="2025-05-16T09:45:56.738" v="3458"/>
        <pc:sldMkLst>
          <pc:docMk/>
          <pc:sldMk cId="3649690743" sldId="372"/>
        </pc:sldMkLst>
        <pc:picChg chg="mod">
          <ac:chgData name="Baptiste Monget" userId="dcb48374e8be4b16" providerId="LiveId" clId="{0CF989C7-9463-4379-8C40-D32BB305CB4E}" dt="2025-05-16T09:45:56.738" v="3458"/>
          <ac:picMkLst>
            <pc:docMk/>
            <pc:sldMk cId="3649690743" sldId="372"/>
            <ac:picMk id="3" creationId="{E6AE659E-7BF0-4301-264F-F3F343792AA3}"/>
          </ac:picMkLst>
        </pc:picChg>
      </pc:sldChg>
      <pc:sldChg chg="modSp">
        <pc:chgData name="Baptiste Monget" userId="dcb48374e8be4b16" providerId="LiveId" clId="{0CF989C7-9463-4379-8C40-D32BB305CB4E}" dt="2025-05-16T08:52:02.112" v="3430"/>
        <pc:sldMkLst>
          <pc:docMk/>
          <pc:sldMk cId="3617371524" sldId="373"/>
        </pc:sldMkLst>
        <pc:picChg chg="mod">
          <ac:chgData name="Baptiste Monget" userId="dcb48374e8be4b16" providerId="LiveId" clId="{0CF989C7-9463-4379-8C40-D32BB305CB4E}" dt="2025-05-16T08:52:02.112" v="3430"/>
          <ac:picMkLst>
            <pc:docMk/>
            <pc:sldMk cId="3617371524" sldId="373"/>
            <ac:picMk id="6" creationId="{BE04D050-F4F1-5830-64B1-51B46255AFC8}"/>
          </ac:picMkLst>
        </pc:picChg>
      </pc:sldChg>
      <pc:sldChg chg="modSp">
        <pc:chgData name="Baptiste Monget" userId="dcb48374e8be4b16" providerId="LiveId" clId="{0CF989C7-9463-4379-8C40-D32BB305CB4E}" dt="2025-05-16T08:53:52.144" v="3443"/>
        <pc:sldMkLst>
          <pc:docMk/>
          <pc:sldMk cId="3321362229" sldId="375"/>
        </pc:sldMkLst>
        <pc:picChg chg="mod">
          <ac:chgData name="Baptiste Monget" userId="dcb48374e8be4b16" providerId="LiveId" clId="{0CF989C7-9463-4379-8C40-D32BB305CB4E}" dt="2025-05-16T08:53:52.144" v="3443"/>
          <ac:picMkLst>
            <pc:docMk/>
            <pc:sldMk cId="3321362229" sldId="375"/>
            <ac:picMk id="2" creationId="{3F55B2A6-B7C1-DEF0-88A4-45C2347A3102}"/>
          </ac:picMkLst>
        </pc:picChg>
        <pc:picChg chg="mod">
          <ac:chgData name="Baptiste Monget" userId="dcb48374e8be4b16" providerId="LiveId" clId="{0CF989C7-9463-4379-8C40-D32BB305CB4E}" dt="2025-05-16T08:53:52.144" v="3443"/>
          <ac:picMkLst>
            <pc:docMk/>
            <pc:sldMk cId="3321362229" sldId="375"/>
            <ac:picMk id="6" creationId="{C54098FE-C5E2-A538-D481-65C68A796482}"/>
          </ac:picMkLst>
        </pc:picChg>
        <pc:picChg chg="mod">
          <ac:chgData name="Baptiste Monget" userId="dcb48374e8be4b16" providerId="LiveId" clId="{0CF989C7-9463-4379-8C40-D32BB305CB4E}" dt="2025-05-16T08:53:52.144" v="3443"/>
          <ac:picMkLst>
            <pc:docMk/>
            <pc:sldMk cId="3321362229" sldId="375"/>
            <ac:picMk id="7" creationId="{003BACE4-7E0A-9E19-1A8D-4400A7930165}"/>
          </ac:picMkLst>
        </pc:picChg>
      </pc:sldChg>
      <pc:sldChg chg="modSp">
        <pc:chgData name="Baptiste Monget" userId="dcb48374e8be4b16" providerId="LiveId" clId="{0CF989C7-9463-4379-8C40-D32BB305CB4E}" dt="2025-05-16T08:53:59.479" v="3444"/>
        <pc:sldMkLst>
          <pc:docMk/>
          <pc:sldMk cId="2502052164" sldId="376"/>
        </pc:sldMkLst>
        <pc:picChg chg="mod">
          <ac:chgData name="Baptiste Monget" userId="dcb48374e8be4b16" providerId="LiveId" clId="{0CF989C7-9463-4379-8C40-D32BB305CB4E}" dt="2025-05-16T08:53:59.479" v="3444"/>
          <ac:picMkLst>
            <pc:docMk/>
            <pc:sldMk cId="2502052164" sldId="376"/>
            <ac:picMk id="8" creationId="{11093801-0AA0-7957-6A90-678C18F941A5}"/>
          </ac:picMkLst>
        </pc:picChg>
      </pc:sldChg>
      <pc:sldChg chg="modSp">
        <pc:chgData name="Baptiste Monget" userId="dcb48374e8be4b16" providerId="LiveId" clId="{0CF989C7-9463-4379-8C40-D32BB305CB4E}" dt="2025-05-16T09:41:54.713" v="3457"/>
        <pc:sldMkLst>
          <pc:docMk/>
          <pc:sldMk cId="172187870" sldId="377"/>
        </pc:sldMkLst>
        <pc:picChg chg="mod">
          <ac:chgData name="Baptiste Monget" userId="dcb48374e8be4b16" providerId="LiveId" clId="{0CF989C7-9463-4379-8C40-D32BB305CB4E}" dt="2025-05-16T09:41:46.367" v="3456"/>
          <ac:picMkLst>
            <pc:docMk/>
            <pc:sldMk cId="172187870" sldId="377"/>
            <ac:picMk id="2" creationId="{013F7C29-C5E5-3415-FF5E-965BE6721162}"/>
          </ac:picMkLst>
        </pc:picChg>
        <pc:picChg chg="mod">
          <ac:chgData name="Baptiste Monget" userId="dcb48374e8be4b16" providerId="LiveId" clId="{0CF989C7-9463-4379-8C40-D32BB305CB4E}" dt="2025-05-16T09:41:54.713" v="3457"/>
          <ac:picMkLst>
            <pc:docMk/>
            <pc:sldMk cId="172187870" sldId="377"/>
            <ac:picMk id="6" creationId="{52739FB1-F5CA-868C-54F3-4D9E2EDBDBB9}"/>
          </ac:picMkLst>
        </pc:picChg>
      </pc:sldChg>
      <pc:sldChg chg="modNotesTx">
        <pc:chgData name="Baptiste Monget" userId="dcb48374e8be4b16" providerId="LiveId" clId="{0CF989C7-9463-4379-8C40-D32BB305CB4E}" dt="2025-05-15T14:08:36.474" v="1318" actId="20577"/>
        <pc:sldMkLst>
          <pc:docMk/>
          <pc:sldMk cId="3537097721" sldId="378"/>
        </pc:sldMkLst>
      </pc:sldChg>
      <pc:sldChg chg="modSp ord modNotesTx">
        <pc:chgData name="Baptiste Monget" userId="dcb48374e8be4b16" providerId="LiveId" clId="{0CF989C7-9463-4379-8C40-D32BB305CB4E}" dt="2025-05-16T09:41:24.590" v="3455"/>
        <pc:sldMkLst>
          <pc:docMk/>
          <pc:sldMk cId="1123394660" sldId="379"/>
        </pc:sldMkLst>
        <pc:picChg chg="mod">
          <ac:chgData name="Baptiste Monget" userId="dcb48374e8be4b16" providerId="LiveId" clId="{0CF989C7-9463-4379-8C40-D32BB305CB4E}" dt="2025-05-16T09:41:24.590" v="3455"/>
          <ac:picMkLst>
            <pc:docMk/>
            <pc:sldMk cId="1123394660" sldId="379"/>
            <ac:picMk id="2" creationId="{E60114C6-18D4-4911-D54E-AA27619DBF74}"/>
          </ac:picMkLst>
        </pc:picChg>
        <pc:picChg chg="mod">
          <ac:chgData name="Baptiste Monget" userId="dcb48374e8be4b16" providerId="LiveId" clId="{0CF989C7-9463-4379-8C40-D32BB305CB4E}" dt="2025-05-16T09:41:16.105" v="3454"/>
          <ac:picMkLst>
            <pc:docMk/>
            <pc:sldMk cId="1123394660" sldId="379"/>
            <ac:picMk id="8" creationId="{6F304B1B-0612-D987-117B-2A29078DFC0E}"/>
          </ac:picMkLst>
        </pc:picChg>
      </pc:sldChg>
      <pc:sldChg chg="modSp">
        <pc:chgData name="Baptiste Monget" userId="dcb48374e8be4b16" providerId="LiveId" clId="{0CF989C7-9463-4379-8C40-D32BB305CB4E}" dt="2025-05-16T08:53:05.881" v="3437"/>
        <pc:sldMkLst>
          <pc:docMk/>
          <pc:sldMk cId="977935072" sldId="380"/>
        </pc:sldMkLst>
        <pc:picChg chg="mod">
          <ac:chgData name="Baptiste Monget" userId="dcb48374e8be4b16" providerId="LiveId" clId="{0CF989C7-9463-4379-8C40-D32BB305CB4E}" dt="2025-05-16T08:53:05.881" v="3437"/>
          <ac:picMkLst>
            <pc:docMk/>
            <pc:sldMk cId="977935072" sldId="380"/>
            <ac:picMk id="7" creationId="{90C086E8-22E4-1429-C414-97C1F00C1567}"/>
          </ac:picMkLst>
        </pc:picChg>
        <pc:picChg chg="mod">
          <ac:chgData name="Baptiste Monget" userId="dcb48374e8be4b16" providerId="LiveId" clId="{0CF989C7-9463-4379-8C40-D32BB305CB4E}" dt="2025-05-16T08:53:01.736" v="3436"/>
          <ac:picMkLst>
            <pc:docMk/>
            <pc:sldMk cId="977935072" sldId="380"/>
            <ac:picMk id="11" creationId="{1C4D4896-5893-DF82-5C12-7CD61B6ED2B6}"/>
          </ac:picMkLst>
        </pc:picChg>
      </pc:sldChg>
      <pc:sldChg chg="modSp">
        <pc:chgData name="Baptiste Monget" userId="dcb48374e8be4b16" providerId="LiveId" clId="{0CF989C7-9463-4379-8C40-D32BB305CB4E}" dt="2025-05-16T08:54:09.250" v="3445"/>
        <pc:sldMkLst>
          <pc:docMk/>
          <pc:sldMk cId="1684562054" sldId="381"/>
        </pc:sldMkLst>
        <pc:picChg chg="mod">
          <ac:chgData name="Baptiste Monget" userId="dcb48374e8be4b16" providerId="LiveId" clId="{0CF989C7-9463-4379-8C40-D32BB305CB4E}" dt="2025-05-16T08:54:09.250" v="3445"/>
          <ac:picMkLst>
            <pc:docMk/>
            <pc:sldMk cId="1684562054" sldId="381"/>
            <ac:picMk id="2" creationId="{E010FDC9-DA77-8564-FDA9-3E6E6FEDBF64}"/>
          </ac:picMkLst>
        </pc:picChg>
      </pc:sldChg>
      <pc:sldChg chg="modSp">
        <pc:chgData name="Baptiste Monget" userId="dcb48374e8be4b16" providerId="LiveId" clId="{0CF989C7-9463-4379-8C40-D32BB305CB4E}" dt="2025-05-16T08:53:36.748" v="3441"/>
        <pc:sldMkLst>
          <pc:docMk/>
          <pc:sldMk cId="2275080762" sldId="383"/>
        </pc:sldMkLst>
        <pc:picChg chg="mod">
          <ac:chgData name="Baptiste Monget" userId="dcb48374e8be4b16" providerId="LiveId" clId="{0CF989C7-9463-4379-8C40-D32BB305CB4E}" dt="2025-05-16T08:53:36.748" v="3441"/>
          <ac:picMkLst>
            <pc:docMk/>
            <pc:sldMk cId="2275080762" sldId="383"/>
            <ac:picMk id="2" creationId="{5548E80D-6795-2929-C434-A6A0895CF5D7}"/>
          </ac:picMkLst>
        </pc:picChg>
      </pc:sldChg>
      <pc:sldChg chg="modSp">
        <pc:chgData name="Baptiste Monget" userId="dcb48374e8be4b16" providerId="LiveId" clId="{0CF989C7-9463-4379-8C40-D32BB305CB4E}" dt="2025-05-16T08:54:16.835" v="3446"/>
        <pc:sldMkLst>
          <pc:docMk/>
          <pc:sldMk cId="435761342" sldId="386"/>
        </pc:sldMkLst>
        <pc:picChg chg="mod">
          <ac:chgData name="Baptiste Monget" userId="dcb48374e8be4b16" providerId="LiveId" clId="{0CF989C7-9463-4379-8C40-D32BB305CB4E}" dt="2025-05-16T08:54:16.835" v="3446"/>
          <ac:picMkLst>
            <pc:docMk/>
            <pc:sldMk cId="435761342" sldId="386"/>
            <ac:picMk id="7" creationId="{FFDFDC65-B853-26E8-45BC-C2CDC9BA04C5}"/>
          </ac:picMkLst>
        </pc:picChg>
      </pc:sldChg>
      <pc:sldChg chg="modSp">
        <pc:chgData name="Baptiste Monget" userId="dcb48374e8be4b16" providerId="LiveId" clId="{0CF989C7-9463-4379-8C40-D32BB305CB4E}" dt="2025-05-16T08:53:28.212" v="3440"/>
        <pc:sldMkLst>
          <pc:docMk/>
          <pc:sldMk cId="439858745" sldId="388"/>
        </pc:sldMkLst>
        <pc:picChg chg="mod">
          <ac:chgData name="Baptiste Monget" userId="dcb48374e8be4b16" providerId="LiveId" clId="{0CF989C7-9463-4379-8C40-D32BB305CB4E}" dt="2025-05-16T08:53:28.212" v="3440"/>
          <ac:picMkLst>
            <pc:docMk/>
            <pc:sldMk cId="439858745" sldId="388"/>
            <ac:picMk id="9" creationId="{00C83A6F-B40D-4CA2-FFC5-BCA5CCD81D06}"/>
          </ac:picMkLst>
        </pc:picChg>
        <pc:picChg chg="mod">
          <ac:chgData name="Baptiste Monget" userId="dcb48374e8be4b16" providerId="LiveId" clId="{0CF989C7-9463-4379-8C40-D32BB305CB4E}" dt="2025-05-16T08:53:28.212" v="3440"/>
          <ac:picMkLst>
            <pc:docMk/>
            <pc:sldMk cId="439858745" sldId="388"/>
            <ac:picMk id="15" creationId="{96FE64BF-8326-0E66-98D2-D760328FC563}"/>
          </ac:picMkLst>
        </pc:picChg>
      </pc:sldChg>
      <pc:sldChg chg="modSp">
        <pc:chgData name="Baptiste Monget" userId="dcb48374e8be4b16" providerId="LiveId" clId="{0CF989C7-9463-4379-8C40-D32BB305CB4E}" dt="2025-05-16T08:54:29.918" v="3449"/>
        <pc:sldMkLst>
          <pc:docMk/>
          <pc:sldMk cId="2004824083" sldId="391"/>
        </pc:sldMkLst>
        <pc:picChg chg="mod">
          <ac:chgData name="Baptiste Monget" userId="dcb48374e8be4b16" providerId="LiveId" clId="{0CF989C7-9463-4379-8C40-D32BB305CB4E}" dt="2025-05-16T08:54:29.918" v="3449"/>
          <ac:picMkLst>
            <pc:docMk/>
            <pc:sldMk cId="2004824083" sldId="391"/>
            <ac:picMk id="9" creationId="{B49B0629-6338-43CF-D690-0D0772AFCC0B}"/>
          </ac:picMkLst>
        </pc:picChg>
        <pc:picChg chg="mod">
          <ac:chgData name="Baptiste Monget" userId="dcb48374e8be4b16" providerId="LiveId" clId="{0CF989C7-9463-4379-8C40-D32BB305CB4E}" dt="2025-05-16T08:54:29.918" v="3449"/>
          <ac:picMkLst>
            <pc:docMk/>
            <pc:sldMk cId="2004824083" sldId="391"/>
            <ac:picMk id="12" creationId="{4C998314-9C07-05B8-0AF9-623A183DA193}"/>
          </ac:picMkLst>
        </pc:picChg>
        <pc:picChg chg="mod">
          <ac:chgData name="Baptiste Monget" userId="dcb48374e8be4b16" providerId="LiveId" clId="{0CF989C7-9463-4379-8C40-D32BB305CB4E}" dt="2025-05-16T08:54:29.918" v="3449"/>
          <ac:picMkLst>
            <pc:docMk/>
            <pc:sldMk cId="2004824083" sldId="391"/>
            <ac:picMk id="14" creationId="{9A5810AC-A3F2-800A-B9B9-1F3E0D9F2CB5}"/>
          </ac:picMkLst>
        </pc:picChg>
      </pc:sldChg>
      <pc:sldChg chg="modSp">
        <pc:chgData name="Baptiste Monget" userId="dcb48374e8be4b16" providerId="LiveId" clId="{0CF989C7-9463-4379-8C40-D32BB305CB4E}" dt="2025-05-16T08:54:38.456" v="3450"/>
        <pc:sldMkLst>
          <pc:docMk/>
          <pc:sldMk cId="1551158446" sldId="392"/>
        </pc:sldMkLst>
        <pc:picChg chg="mod">
          <ac:chgData name="Baptiste Monget" userId="dcb48374e8be4b16" providerId="LiveId" clId="{0CF989C7-9463-4379-8C40-D32BB305CB4E}" dt="2025-05-16T08:54:38.456" v="3450"/>
          <ac:picMkLst>
            <pc:docMk/>
            <pc:sldMk cId="1551158446" sldId="392"/>
            <ac:picMk id="7" creationId="{DB29EF18-0799-E738-6B35-E64926A43734}"/>
          </ac:picMkLst>
        </pc:picChg>
      </pc:sldChg>
      <pc:sldChg chg="modSp">
        <pc:chgData name="Baptiste Monget" userId="dcb48374e8be4b16" providerId="LiveId" clId="{0CF989C7-9463-4379-8C40-D32BB305CB4E}" dt="2025-05-16T08:54:43.598" v="3451"/>
        <pc:sldMkLst>
          <pc:docMk/>
          <pc:sldMk cId="687297663" sldId="393"/>
        </pc:sldMkLst>
        <pc:picChg chg="mod">
          <ac:chgData name="Baptiste Monget" userId="dcb48374e8be4b16" providerId="LiveId" clId="{0CF989C7-9463-4379-8C40-D32BB305CB4E}" dt="2025-05-16T08:54:43.598" v="3451"/>
          <ac:picMkLst>
            <pc:docMk/>
            <pc:sldMk cId="687297663" sldId="393"/>
            <ac:picMk id="10" creationId="{B5C84E9C-AACA-1435-1C44-DF90A0AE9E01}"/>
          </ac:picMkLst>
        </pc:picChg>
      </pc:sldChg>
      <pc:sldChg chg="addSp delSp modSp new del mod modClrScheme chgLayout modNotesTx">
        <pc:chgData name="Baptiste Monget" userId="dcb48374e8be4b16" providerId="LiveId" clId="{0CF989C7-9463-4379-8C40-D32BB305CB4E}" dt="2025-05-15T14:37:27.207" v="2689" actId="47"/>
        <pc:sldMkLst>
          <pc:docMk/>
          <pc:sldMk cId="1571425281" sldId="394"/>
        </pc:sldMkLst>
      </pc:sldChg>
      <pc:sldChg chg="addSp delSp modSp new mod modNotesTx">
        <pc:chgData name="Baptiste Monget" userId="dcb48374e8be4b16" providerId="LiveId" clId="{0CF989C7-9463-4379-8C40-D32BB305CB4E}" dt="2025-05-15T14:08:47.970" v="1331" actId="20577"/>
        <pc:sldMkLst>
          <pc:docMk/>
          <pc:sldMk cId="720798409" sldId="396"/>
        </pc:sldMkLst>
        <pc:spChg chg="mod">
          <ac:chgData name="Baptiste Monget" userId="dcb48374e8be4b16" providerId="LiveId" clId="{0CF989C7-9463-4379-8C40-D32BB305CB4E}" dt="2025-05-15T14:00:50.589" v="854"/>
          <ac:spMkLst>
            <pc:docMk/>
            <pc:sldMk cId="720798409" sldId="396"/>
            <ac:spMk id="2" creationId="{CCD1D859-290D-9B11-7F4E-FF8DBCC01023}"/>
          </ac:spMkLst>
        </pc:spChg>
        <pc:spChg chg="add mod">
          <ac:chgData name="Baptiste Monget" userId="dcb48374e8be4b16" providerId="LiveId" clId="{0CF989C7-9463-4379-8C40-D32BB305CB4E}" dt="2025-05-15T14:02:48.919" v="1015" actId="403"/>
          <ac:spMkLst>
            <pc:docMk/>
            <pc:sldMk cId="720798409" sldId="396"/>
            <ac:spMk id="6" creationId="{A8383C00-F214-E4C2-0F3D-352924260E4E}"/>
          </ac:spMkLst>
        </pc:spChg>
        <pc:spChg chg="add mod">
          <ac:chgData name="Baptiste Monget" userId="dcb48374e8be4b16" providerId="LiveId" clId="{0CF989C7-9463-4379-8C40-D32BB305CB4E}" dt="2025-05-15T14:02:54.043" v="1017" actId="14100"/>
          <ac:spMkLst>
            <pc:docMk/>
            <pc:sldMk cId="720798409" sldId="396"/>
            <ac:spMk id="7" creationId="{B519B54C-7B0A-00FD-9D39-5836E52436F7}"/>
          </ac:spMkLst>
        </pc:spChg>
        <pc:spChg chg="add mod">
          <ac:chgData name="Baptiste Monget" userId="dcb48374e8be4b16" providerId="LiveId" clId="{0CF989C7-9463-4379-8C40-D32BB305CB4E}" dt="2025-05-15T14:02:54.043" v="1017" actId="14100"/>
          <ac:spMkLst>
            <pc:docMk/>
            <pc:sldMk cId="720798409" sldId="396"/>
            <ac:spMk id="8" creationId="{82041B0B-27C0-A2A9-694F-9AC2DBB78CC3}"/>
          </ac:spMkLst>
        </pc:spChg>
        <pc:spChg chg="add mod">
          <ac:chgData name="Baptiste Monget" userId="dcb48374e8be4b16" providerId="LiveId" clId="{0CF989C7-9463-4379-8C40-D32BB305CB4E}" dt="2025-05-15T14:03:13.830" v="1023" actId="2085"/>
          <ac:spMkLst>
            <pc:docMk/>
            <pc:sldMk cId="720798409" sldId="396"/>
            <ac:spMk id="9" creationId="{80F75895-A6D8-26C4-7DE5-81851462FADB}"/>
          </ac:spMkLst>
        </pc:spChg>
        <pc:spChg chg="add mod">
          <ac:chgData name="Baptiste Monget" userId="dcb48374e8be4b16" providerId="LiveId" clId="{0CF989C7-9463-4379-8C40-D32BB305CB4E}" dt="2025-05-15T14:03:19.442" v="1025" actId="1076"/>
          <ac:spMkLst>
            <pc:docMk/>
            <pc:sldMk cId="720798409" sldId="396"/>
            <ac:spMk id="10" creationId="{4B158853-A9A5-B803-130E-A5C9D5E4F8C6}"/>
          </ac:spMkLst>
        </pc:spChg>
        <pc:spChg chg="add mod">
          <ac:chgData name="Baptiste Monget" userId="dcb48374e8be4b16" providerId="LiveId" clId="{0CF989C7-9463-4379-8C40-D32BB305CB4E}" dt="2025-05-15T14:04:21.147" v="1061" actId="1076"/>
          <ac:spMkLst>
            <pc:docMk/>
            <pc:sldMk cId="720798409" sldId="396"/>
            <ac:spMk id="11" creationId="{AD74CB86-AAB7-2BF3-954E-74D1BCA9EF07}"/>
          </ac:spMkLst>
        </pc:spChg>
        <pc:spChg chg="add mod">
          <ac:chgData name="Baptiste Monget" userId="dcb48374e8be4b16" providerId="LiveId" clId="{0CF989C7-9463-4379-8C40-D32BB305CB4E}" dt="2025-05-15T14:04:52.573" v="1164" actId="20577"/>
          <ac:spMkLst>
            <pc:docMk/>
            <pc:sldMk cId="720798409" sldId="396"/>
            <ac:spMk id="12" creationId="{7490A0AE-57B0-4FDF-6FDF-04BA6275FC6F}"/>
          </ac:spMkLst>
        </pc:spChg>
        <pc:spChg chg="add mod">
          <ac:chgData name="Baptiste Monget" userId="dcb48374e8be4b16" providerId="LiveId" clId="{0CF989C7-9463-4379-8C40-D32BB305CB4E}" dt="2025-05-15T14:05:14.439" v="1187" actId="1076"/>
          <ac:spMkLst>
            <pc:docMk/>
            <pc:sldMk cId="720798409" sldId="396"/>
            <ac:spMk id="13" creationId="{BE7FCA8F-A0AE-6256-E166-629579BE6D9C}"/>
          </ac:spMkLst>
        </pc:spChg>
        <pc:spChg chg="add mod">
          <ac:chgData name="Baptiste Monget" userId="dcb48374e8be4b16" providerId="LiveId" clId="{0CF989C7-9463-4379-8C40-D32BB305CB4E}" dt="2025-05-15T14:07:01.322" v="1244" actId="313"/>
          <ac:spMkLst>
            <pc:docMk/>
            <pc:sldMk cId="720798409" sldId="396"/>
            <ac:spMk id="14" creationId="{CFF5A04B-5295-C614-5C52-5CD540333F5B}"/>
          </ac:spMkLst>
        </pc:spChg>
        <pc:spChg chg="add mod">
          <ac:chgData name="Baptiste Monget" userId="dcb48374e8be4b16" providerId="LiveId" clId="{0CF989C7-9463-4379-8C40-D32BB305CB4E}" dt="2025-05-15T14:07:23.355" v="1279" actId="20577"/>
          <ac:spMkLst>
            <pc:docMk/>
            <pc:sldMk cId="720798409" sldId="396"/>
            <ac:spMk id="15" creationId="{54FCDDB4-354A-7730-2806-2A70F82D235C}"/>
          </ac:spMkLst>
        </pc:spChg>
        <pc:spChg chg="add mod">
          <ac:chgData name="Baptiste Monget" userId="dcb48374e8be4b16" providerId="LiveId" clId="{0CF989C7-9463-4379-8C40-D32BB305CB4E}" dt="2025-05-15T14:07:38.182" v="1308" actId="20577"/>
          <ac:spMkLst>
            <pc:docMk/>
            <pc:sldMk cId="720798409" sldId="396"/>
            <ac:spMk id="16" creationId="{DCEED9FC-5507-AF8D-9A5B-42C9DD1DF1C4}"/>
          </ac:spMkLst>
        </pc:spChg>
      </pc:sldChg>
      <pc:sldChg chg="add del">
        <pc:chgData name="Baptiste Monget" userId="dcb48374e8be4b16" providerId="LiveId" clId="{0CF989C7-9463-4379-8C40-D32BB305CB4E}" dt="2025-05-15T14:31:35.017" v="2462" actId="47"/>
        <pc:sldMkLst>
          <pc:docMk/>
          <pc:sldMk cId="735347398" sldId="397"/>
        </pc:sldMkLst>
      </pc:sldChg>
      <pc:sldChg chg="addSp delSp modSp add mod delAnim modAnim">
        <pc:chgData name="Baptiste Monget" userId="dcb48374e8be4b16" providerId="LiveId" clId="{0CF989C7-9463-4379-8C40-D32BB305CB4E}" dt="2025-05-15T15:00:27.579" v="2825"/>
        <pc:sldMkLst>
          <pc:docMk/>
          <pc:sldMk cId="111913299" sldId="402"/>
        </pc:sldMkLst>
        <pc:spChg chg="add mod">
          <ac:chgData name="Baptiste Monget" userId="dcb48374e8be4b16" providerId="LiveId" clId="{0CF989C7-9463-4379-8C40-D32BB305CB4E}" dt="2025-05-15T15:00:09.683" v="2821" actId="1076"/>
          <ac:spMkLst>
            <pc:docMk/>
            <pc:sldMk cId="111913299" sldId="402"/>
            <ac:spMk id="3" creationId="{7F28B1AE-F377-440D-C543-93F8B731A675}"/>
          </ac:spMkLst>
        </pc:spChg>
        <pc:spChg chg="mod">
          <ac:chgData name="Baptiste Monget" userId="dcb48374e8be4b16" providerId="LiveId" clId="{0CF989C7-9463-4379-8C40-D32BB305CB4E}" dt="2025-05-15T14:31:29.005" v="2461" actId="20577"/>
          <ac:spMkLst>
            <pc:docMk/>
            <pc:sldMk cId="111913299" sldId="402"/>
            <ac:spMk id="5" creationId="{C1B6B76D-53F2-BA94-2398-96CC9D09FA60}"/>
          </ac:spMkLst>
        </pc:spChg>
        <pc:spChg chg="add mod">
          <ac:chgData name="Baptiste Monget" userId="dcb48374e8be4b16" providerId="LiveId" clId="{0CF989C7-9463-4379-8C40-D32BB305CB4E}" dt="2025-05-15T15:00:15.718" v="2823" actId="1076"/>
          <ac:spMkLst>
            <pc:docMk/>
            <pc:sldMk cId="111913299" sldId="402"/>
            <ac:spMk id="6" creationId="{D7A02F4A-0248-C52B-E928-F3A2107EC2E2}"/>
          </ac:spMkLst>
        </pc:spChg>
        <pc:spChg chg="mod">
          <ac:chgData name="Baptiste Monget" userId="dcb48374e8be4b16" providerId="LiveId" clId="{0CF989C7-9463-4379-8C40-D32BB305CB4E}" dt="2025-05-15T14:34:13.525" v="2602" actId="20577"/>
          <ac:spMkLst>
            <pc:docMk/>
            <pc:sldMk cId="111913299" sldId="402"/>
            <ac:spMk id="8" creationId="{5D1A0ADF-8021-E250-F280-C7D0637C6C99}"/>
          </ac:spMkLst>
        </pc:spChg>
        <pc:spChg chg="add mod">
          <ac:chgData name="Baptiste Monget" userId="dcb48374e8be4b16" providerId="LiveId" clId="{0CF989C7-9463-4379-8C40-D32BB305CB4E}" dt="2025-05-15T15:00:15.718" v="2823" actId="1076"/>
          <ac:spMkLst>
            <pc:docMk/>
            <pc:sldMk cId="111913299" sldId="402"/>
            <ac:spMk id="9" creationId="{492B426D-644E-5CA3-EE6A-9368DDD0F488}"/>
          </ac:spMkLst>
        </pc:spChg>
        <pc:spChg chg="mod">
          <ac:chgData name="Baptiste Monget" userId="dcb48374e8be4b16" providerId="LiveId" clId="{0CF989C7-9463-4379-8C40-D32BB305CB4E}" dt="2025-05-15T14:34:22.823" v="2610" actId="313"/>
          <ac:spMkLst>
            <pc:docMk/>
            <pc:sldMk cId="111913299" sldId="402"/>
            <ac:spMk id="10" creationId="{A9120FC0-DD3F-C542-DEEC-22B0C26940E1}"/>
          </ac:spMkLst>
        </pc:spChg>
        <pc:spChg chg="mod">
          <ac:chgData name="Baptiste Monget" userId="dcb48374e8be4b16" providerId="LiveId" clId="{0CF989C7-9463-4379-8C40-D32BB305CB4E}" dt="2025-05-15T14:33:02.436" v="2598" actId="20577"/>
          <ac:spMkLst>
            <pc:docMk/>
            <pc:sldMk cId="111913299" sldId="402"/>
            <ac:spMk id="12" creationId="{EA1B5776-BB86-57B5-6FCF-E03F5ABE0359}"/>
          </ac:spMkLst>
        </pc:spChg>
        <pc:spChg chg="mod">
          <ac:chgData name="Baptiste Monget" userId="dcb48374e8be4b16" providerId="LiveId" clId="{0CF989C7-9463-4379-8C40-D32BB305CB4E}" dt="2025-05-15T14:34:57.105" v="2650" actId="14100"/>
          <ac:spMkLst>
            <pc:docMk/>
            <pc:sldMk cId="111913299" sldId="402"/>
            <ac:spMk id="15" creationId="{F9B0849D-FBA1-0AED-B247-97F884FC9FA3}"/>
          </ac:spMkLst>
        </pc:spChg>
        <pc:spChg chg="add mod">
          <ac:chgData name="Baptiste Monget" userId="dcb48374e8be4b16" providerId="LiveId" clId="{0CF989C7-9463-4379-8C40-D32BB305CB4E}" dt="2025-05-15T15:00:15.718" v="2823" actId="1076"/>
          <ac:spMkLst>
            <pc:docMk/>
            <pc:sldMk cId="111913299" sldId="402"/>
            <ac:spMk id="18" creationId="{E63A358C-C21F-ABD9-31F3-E3B29A0E1848}"/>
          </ac:spMkLst>
        </pc:spChg>
        <pc:spChg chg="add mod">
          <ac:chgData name="Baptiste Monget" userId="dcb48374e8be4b16" providerId="LiveId" clId="{0CF989C7-9463-4379-8C40-D32BB305CB4E}" dt="2025-05-15T15:00:15.718" v="2823" actId="1076"/>
          <ac:spMkLst>
            <pc:docMk/>
            <pc:sldMk cId="111913299" sldId="402"/>
            <ac:spMk id="23" creationId="{3D20D5B5-C4F4-BF5F-BD8D-2D40E98DED3A}"/>
          </ac:spMkLst>
        </pc:spChg>
        <pc:picChg chg="add mod ord modCrop">
          <ac:chgData name="Baptiste Monget" userId="dcb48374e8be4b16" providerId="LiveId" clId="{0CF989C7-9463-4379-8C40-D32BB305CB4E}" dt="2025-05-15T15:00:11.780" v="2822" actId="1076"/>
          <ac:picMkLst>
            <pc:docMk/>
            <pc:sldMk cId="111913299" sldId="402"/>
            <ac:picMk id="24" creationId="{2D358A65-ED1E-9876-6659-6716D7189C84}"/>
          </ac:picMkLst>
        </pc:picChg>
      </pc:sldChg>
      <pc:sldChg chg="add del">
        <pc:chgData name="Baptiste Monget" userId="dcb48374e8be4b16" providerId="LiveId" clId="{0CF989C7-9463-4379-8C40-D32BB305CB4E}" dt="2025-05-15T14:37:54.137" v="2694"/>
        <pc:sldMkLst>
          <pc:docMk/>
          <pc:sldMk cId="1803638058" sldId="403"/>
        </pc:sldMkLst>
      </pc:sldChg>
      <pc:sldChg chg="new del">
        <pc:chgData name="Baptiste Monget" userId="dcb48374e8be4b16" providerId="LiveId" clId="{0CF989C7-9463-4379-8C40-D32BB305CB4E}" dt="2025-05-16T07:18:37.418" v="2829" actId="680"/>
        <pc:sldMkLst>
          <pc:docMk/>
          <pc:sldMk cId="2570152507" sldId="409"/>
        </pc:sldMkLst>
      </pc:sldChg>
      <pc:sldChg chg="addSp modSp new mod">
        <pc:chgData name="Baptiste Monget" userId="dcb48374e8be4b16" providerId="LiveId" clId="{0CF989C7-9463-4379-8C40-D32BB305CB4E}" dt="2025-05-16T07:31:49.453" v="3428" actId="20577"/>
        <pc:sldMkLst>
          <pc:docMk/>
          <pc:sldMk cId="3333103971" sldId="409"/>
        </pc:sldMkLst>
        <pc:spChg chg="mod">
          <ac:chgData name="Baptiste Monget" userId="dcb48374e8be4b16" providerId="LiveId" clId="{0CF989C7-9463-4379-8C40-D32BB305CB4E}" dt="2025-05-16T07:22:13.262" v="2833"/>
          <ac:spMkLst>
            <pc:docMk/>
            <pc:sldMk cId="3333103971" sldId="409"/>
            <ac:spMk id="2" creationId="{D28FDAF6-C7B8-BE2D-BD9D-59C76F41A69C}"/>
          </ac:spMkLst>
        </pc:spChg>
        <pc:spChg chg="mod">
          <ac:chgData name="Baptiste Monget" userId="dcb48374e8be4b16" providerId="LiveId" clId="{0CF989C7-9463-4379-8C40-D32BB305CB4E}" dt="2025-05-16T07:31:49.453" v="3428" actId="20577"/>
          <ac:spMkLst>
            <pc:docMk/>
            <pc:sldMk cId="3333103971" sldId="409"/>
            <ac:spMk id="3" creationId="{280753BF-6C88-2B6A-2763-9F8C2DAB66F5}"/>
          </ac:spMkLst>
        </pc:spChg>
        <pc:spChg chg="add mod">
          <ac:chgData name="Baptiste Monget" userId="dcb48374e8be4b16" providerId="LiveId" clId="{0CF989C7-9463-4379-8C40-D32BB305CB4E}" dt="2025-05-16T07:30:20.720" v="3321" actId="1036"/>
          <ac:spMkLst>
            <pc:docMk/>
            <pc:sldMk cId="3333103971" sldId="409"/>
            <ac:spMk id="5" creationId="{2E5BAFEC-F20A-E819-8460-30B1C8450858}"/>
          </ac:spMkLst>
        </pc:spChg>
        <pc:spChg chg="add mod">
          <ac:chgData name="Baptiste Monget" userId="dcb48374e8be4b16" providerId="LiveId" clId="{0CF989C7-9463-4379-8C40-D32BB305CB4E}" dt="2025-05-16T07:30:20.720" v="3321" actId="1036"/>
          <ac:spMkLst>
            <pc:docMk/>
            <pc:sldMk cId="3333103971" sldId="409"/>
            <ac:spMk id="6" creationId="{3682389F-5F9D-3D8B-8CA1-33799C4E8E06}"/>
          </ac:spMkLst>
        </pc:spChg>
      </pc:sldChg>
      <pc:sldChg chg="new del">
        <pc:chgData name="Baptiste Monget" userId="dcb48374e8be4b16" providerId="LiveId" clId="{0CF989C7-9463-4379-8C40-D32BB305CB4E}" dt="2025-05-16T07:18:37.264" v="2828" actId="680"/>
        <pc:sldMkLst>
          <pc:docMk/>
          <pc:sldMk cId="2215639998" sldId="410"/>
        </pc:sldMkLst>
      </pc:sldChg>
      <pc:sldChg chg="modSp">
        <pc:chgData name="Baptiste Monget" userId="dcb48374e8be4b16" providerId="LiveId" clId="{0CF989C7-9463-4379-8C40-D32BB305CB4E}" dt="2025-05-16T09:06:03.557" v="3452"/>
        <pc:sldMkLst>
          <pc:docMk/>
          <pc:sldMk cId="87138548" sldId="412"/>
        </pc:sldMkLst>
        <pc:picChg chg="mod">
          <ac:chgData name="Baptiste Monget" userId="dcb48374e8be4b16" providerId="LiveId" clId="{0CF989C7-9463-4379-8C40-D32BB305CB4E}" dt="2025-05-16T09:06:03.557" v="3452"/>
          <ac:picMkLst>
            <pc:docMk/>
            <pc:sldMk cId="87138548" sldId="412"/>
            <ac:picMk id="8" creationId="{963EC9E3-A74D-A48D-7339-E7A94884265D}"/>
          </ac:picMkLst>
        </pc:picChg>
      </pc:sldChg>
      <pc:sldChg chg="modSp">
        <pc:chgData name="Baptiste Monget" userId="dcb48374e8be4b16" providerId="LiveId" clId="{0CF989C7-9463-4379-8C40-D32BB305CB4E}" dt="2025-05-16T09:33:21.091" v="3453"/>
        <pc:sldMkLst>
          <pc:docMk/>
          <pc:sldMk cId="2632650877" sldId="413"/>
        </pc:sldMkLst>
        <pc:picChg chg="mod">
          <ac:chgData name="Baptiste Monget" userId="dcb48374e8be4b16" providerId="LiveId" clId="{0CF989C7-9463-4379-8C40-D32BB305CB4E}" dt="2025-05-16T09:33:21.091" v="3453"/>
          <ac:picMkLst>
            <pc:docMk/>
            <pc:sldMk cId="2632650877" sldId="413"/>
            <ac:picMk id="21" creationId="{6144B2D2-2529-F452-8CB8-DA31D72E5D4D}"/>
          </ac:picMkLst>
        </pc:picChg>
      </pc:sldChg>
      <pc:sldChg chg="modSp">
        <pc:chgData name="Baptiste Monget" userId="dcb48374e8be4b16" providerId="LiveId" clId="{0CF989C7-9463-4379-8C40-D32BB305CB4E}" dt="2025-05-16T09:46:11.820" v="3459"/>
        <pc:sldMkLst>
          <pc:docMk/>
          <pc:sldMk cId="1187774059" sldId="414"/>
        </pc:sldMkLst>
        <pc:picChg chg="mod">
          <ac:chgData name="Baptiste Monget" userId="dcb48374e8be4b16" providerId="LiveId" clId="{0CF989C7-9463-4379-8C40-D32BB305CB4E}" dt="2025-05-16T09:46:11.820" v="3459"/>
          <ac:picMkLst>
            <pc:docMk/>
            <pc:sldMk cId="1187774059" sldId="414"/>
            <ac:picMk id="3" creationId="{638D8A2D-B289-52E9-0F02-908E2DC6CB20}"/>
          </ac:picMkLst>
        </pc:picChg>
      </pc:sldChg>
      <pc:sldChg chg="modSp">
        <pc:chgData name="Baptiste Monget" userId="dcb48374e8be4b16" providerId="LiveId" clId="{0CF989C7-9463-4379-8C40-D32BB305CB4E}" dt="2025-05-16T09:46:18.725" v="3460"/>
        <pc:sldMkLst>
          <pc:docMk/>
          <pc:sldMk cId="1472412180" sldId="415"/>
        </pc:sldMkLst>
        <pc:picChg chg="mod">
          <ac:chgData name="Baptiste Monget" userId="dcb48374e8be4b16" providerId="LiveId" clId="{0CF989C7-9463-4379-8C40-D32BB305CB4E}" dt="2025-05-16T09:46:18.725" v="3460"/>
          <ac:picMkLst>
            <pc:docMk/>
            <pc:sldMk cId="1472412180" sldId="415"/>
            <ac:picMk id="2" creationId="{F4606141-15E6-322A-EFAF-21C7ED34ABD7}"/>
          </ac:picMkLst>
        </pc:picChg>
      </pc:sldChg>
    </pc:docChg>
  </pc:docChgLst>
  <pc:docChgLst>
    <pc:chgData name="Elyas Arfaoui" userId="b68ce78a2a4adbb6" providerId="Windows Live" clId="Web-{B52AB26F-A0D3-7636-3C9B-451EF82A581F}"/>
    <pc:docChg chg="addSld modSld">
      <pc:chgData name="Elyas Arfaoui" userId="b68ce78a2a4adbb6" providerId="Windows Live" clId="Web-{B52AB26F-A0D3-7636-3C9B-451EF82A581F}" dt="2025-04-02T16:20:24.461" v="276" actId="20577"/>
      <pc:docMkLst>
        <pc:docMk/>
      </pc:docMkLst>
      <pc:sldChg chg="addSp delSp modSp">
        <pc:chgData name="Elyas Arfaoui" userId="b68ce78a2a4adbb6" providerId="Windows Live" clId="Web-{B52AB26F-A0D3-7636-3C9B-451EF82A581F}" dt="2025-04-02T16:15:44.612" v="219" actId="1076"/>
        <pc:sldMkLst>
          <pc:docMk/>
          <pc:sldMk cId="1950941612" sldId="299"/>
        </pc:sldMkLst>
      </pc:sldChg>
      <pc:sldChg chg="modSp">
        <pc:chgData name="Elyas Arfaoui" userId="b68ce78a2a4adbb6" providerId="Windows Live" clId="Web-{B52AB26F-A0D3-7636-3C9B-451EF82A581F}" dt="2025-04-02T16:17:03.571" v="264" actId="20577"/>
        <pc:sldMkLst>
          <pc:docMk/>
          <pc:sldMk cId="862720328" sldId="343"/>
        </pc:sldMkLst>
      </pc:sldChg>
      <pc:sldChg chg="modSp new">
        <pc:chgData name="Elyas Arfaoui" userId="b68ce78a2a4adbb6" providerId="Windows Live" clId="Web-{B52AB26F-A0D3-7636-3C9B-451EF82A581F}" dt="2025-04-02T16:20:24.461" v="276" actId="20577"/>
        <pc:sldMkLst>
          <pc:docMk/>
          <pc:sldMk cId="603215116" sldId="344"/>
        </pc:sldMkLst>
      </pc:sldChg>
      <pc:sldChg chg="new">
        <pc:chgData name="Elyas Arfaoui" userId="b68ce78a2a4adbb6" providerId="Windows Live" clId="Web-{B52AB26F-A0D3-7636-3C9B-451EF82A581F}" dt="2025-04-02T16:16:47.648" v="241"/>
        <pc:sldMkLst>
          <pc:docMk/>
          <pc:sldMk cId="3421107791" sldId="345"/>
        </pc:sldMkLst>
      </pc:sldChg>
    </pc:docChg>
  </pc:docChgLst>
  <pc:docChgLst>
    <pc:chgData name="Ndéye Fatou FALL" userId="198cc104da85ffbb" providerId="Windows Live" clId="Web-{C3629E05-DB53-8D3C-0668-1007ACFD280E}"/>
    <pc:docChg chg="mod addSld delSld modSld">
      <pc:chgData name="Ndéye Fatou FALL" userId="198cc104da85ffbb" providerId="Windows Live" clId="Web-{C3629E05-DB53-8D3C-0668-1007ACFD280E}" dt="2025-04-02T17:03:44.765" v="956" actId="1076"/>
      <pc:docMkLst>
        <pc:docMk/>
      </pc:docMkLst>
      <pc:sldChg chg="modSp">
        <pc:chgData name="Ndéye Fatou FALL" userId="198cc104da85ffbb" providerId="Windows Live" clId="Web-{C3629E05-DB53-8D3C-0668-1007ACFD280E}" dt="2025-04-02T16:10:01.018" v="1" actId="20577"/>
        <pc:sldMkLst>
          <pc:docMk/>
          <pc:sldMk cId="657334022" sldId="274"/>
        </pc:sldMkLst>
      </pc:sldChg>
      <pc:sldChg chg="addSp modSp modCm">
        <pc:chgData name="Ndéye Fatou FALL" userId="198cc104da85ffbb" providerId="Windows Live" clId="Web-{C3629E05-DB53-8D3C-0668-1007ACFD280E}" dt="2025-04-02T16:47:31.170" v="419" actId="20577"/>
        <pc:sldMkLst>
          <pc:docMk/>
          <pc:sldMk cId="1950941612" sldId="29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Ndéye Fatou FALL" userId="198cc104da85ffbb" providerId="Windows Live" clId="Web-{C3629E05-DB53-8D3C-0668-1007ACFD280E}" dt="2025-04-02T16:11:53.710" v="44" actId="20577"/>
              <pc2:cmMkLst xmlns:pc2="http://schemas.microsoft.com/office/powerpoint/2019/9/main/command">
                <pc:docMk/>
                <pc:sldMk cId="1950941612" sldId="299"/>
                <pc2:cmMk id="{3D690862-98EE-4F1E-A58F-07217F395F1D}"/>
              </pc2:cmMkLst>
            </pc226:cmChg>
          </p:ext>
        </pc:extLst>
      </pc:sldChg>
      <pc:sldChg chg="modSp">
        <pc:chgData name="Ndéye Fatou FALL" userId="198cc104da85ffbb" providerId="Windows Live" clId="Web-{C3629E05-DB53-8D3C-0668-1007ACFD280E}" dt="2025-04-02T16:21:45.495" v="155" actId="14100"/>
        <pc:sldMkLst>
          <pc:docMk/>
          <pc:sldMk cId="1665926858" sldId="306"/>
        </pc:sldMkLst>
      </pc:sldChg>
      <pc:sldChg chg="modSp">
        <pc:chgData name="Ndéye Fatou FALL" userId="198cc104da85ffbb" providerId="Windows Live" clId="Web-{C3629E05-DB53-8D3C-0668-1007ACFD280E}" dt="2025-04-02T16:47:36.936" v="420" actId="20577"/>
        <pc:sldMkLst>
          <pc:docMk/>
          <pc:sldMk cId="862720328" sldId="343"/>
        </pc:sldMkLst>
      </pc:sldChg>
      <pc:sldChg chg="del">
        <pc:chgData name="Ndéye Fatou FALL" userId="198cc104da85ffbb" providerId="Windows Live" clId="Web-{C3629E05-DB53-8D3C-0668-1007ACFD280E}" dt="2025-04-02T16:40:12.609" v="293"/>
        <pc:sldMkLst>
          <pc:docMk/>
          <pc:sldMk cId="603215116" sldId="344"/>
        </pc:sldMkLst>
      </pc:sldChg>
      <pc:sldChg chg="addSp delSp modSp">
        <pc:chgData name="Ndéye Fatou FALL" userId="198cc104da85ffbb" providerId="Windows Live" clId="Web-{C3629E05-DB53-8D3C-0668-1007ACFD280E}" dt="2025-04-02T17:03:44.765" v="956" actId="1076"/>
        <pc:sldMkLst>
          <pc:docMk/>
          <pc:sldMk cId="3421107791" sldId="345"/>
        </pc:sldMkLst>
      </pc:sldChg>
      <pc:sldChg chg="modSp new">
        <pc:chgData name="Ndéye Fatou FALL" userId="198cc104da85ffbb" providerId="Windows Live" clId="Web-{C3629E05-DB53-8D3C-0668-1007ACFD280E}" dt="2025-04-02T17:03:18.592" v="955" actId="20577"/>
        <pc:sldMkLst>
          <pc:docMk/>
          <pc:sldMk cId="2207791298" sldId="347"/>
        </pc:sldMkLst>
      </pc:sldChg>
    </pc:docChg>
  </pc:docChgLst>
  <pc:docChgLst>
    <pc:chgData name="sarah hadi" userId="93ee62a5e095bd60" providerId="Windows Live" clId="Web-{0600597C-CCD0-93F8-494B-236599C5FC76}"/>
    <pc:docChg chg="modSld">
      <pc:chgData name="sarah hadi" userId="93ee62a5e095bd60" providerId="Windows Live" clId="Web-{0600597C-CCD0-93F8-494B-236599C5FC76}" dt="2025-04-03T07:15:52.301" v="6" actId="1076"/>
      <pc:docMkLst>
        <pc:docMk/>
      </pc:docMkLst>
      <pc:sldChg chg="addSp delSp modSp">
        <pc:chgData name="sarah hadi" userId="93ee62a5e095bd60" providerId="Windows Live" clId="Web-{0600597C-CCD0-93F8-494B-236599C5FC76}" dt="2025-04-03T07:15:52.301" v="6" actId="1076"/>
        <pc:sldMkLst>
          <pc:docMk/>
          <pc:sldMk cId="3421107791" sldId="345"/>
        </pc:sldMkLst>
      </pc:sldChg>
    </pc:docChg>
  </pc:docChgLst>
  <pc:docChgLst>
    <pc:chgData name="Sofian Archambault" userId="db12d9d74e99a5d3" providerId="Windows Live" clId="Web-{617EFE5B-A8EA-8267-2C15-2D80E623729C}"/>
    <pc:docChg chg="addSld modSld sldOrd">
      <pc:chgData name="Sofian Archambault" userId="db12d9d74e99a5d3" providerId="Windows Live" clId="Web-{617EFE5B-A8EA-8267-2C15-2D80E623729C}" dt="2025-04-03T07:20:15.835" v="444"/>
      <pc:docMkLst>
        <pc:docMk/>
      </pc:docMkLst>
      <pc:sldChg chg="modSp">
        <pc:chgData name="Sofian Archambault" userId="db12d9d74e99a5d3" providerId="Windows Live" clId="Web-{617EFE5B-A8EA-8267-2C15-2D80E623729C}" dt="2025-04-03T07:18:00.024" v="442" actId="20577"/>
        <pc:sldMkLst>
          <pc:docMk/>
          <pc:sldMk cId="172212905" sldId="289"/>
        </pc:sldMkLst>
      </pc:sldChg>
      <pc:sldChg chg="addSp delSp modSp new">
        <pc:chgData name="Sofian Archambault" userId="db12d9d74e99a5d3" providerId="Windows Live" clId="Web-{617EFE5B-A8EA-8267-2C15-2D80E623729C}" dt="2025-04-03T07:10:57.572" v="441" actId="20577"/>
        <pc:sldMkLst>
          <pc:docMk/>
          <pc:sldMk cId="3034560890" sldId="353"/>
        </pc:sldMkLst>
      </pc:sldChg>
      <pc:sldChg chg="ord">
        <pc:chgData name="Sofian Archambault" userId="db12d9d74e99a5d3" providerId="Windows Live" clId="Web-{617EFE5B-A8EA-8267-2C15-2D80E623729C}" dt="2025-04-03T07:20:15.835" v="444"/>
        <pc:sldMkLst>
          <pc:docMk/>
          <pc:sldMk cId="2327109782" sldId="354"/>
        </pc:sldMkLst>
      </pc:sldChg>
    </pc:docChg>
  </pc:docChgLst>
  <pc:docChgLst>
    <pc:chgData name="Sofian Archambault" userId="db12d9d74e99a5d3" providerId="Windows Live" clId="Web-{B0874A30-7CF4-1C76-FE8D-CAE7794DACE2}"/>
    <pc:docChg chg="modSld">
      <pc:chgData name="Sofian Archambault" userId="db12d9d74e99a5d3" providerId="Windows Live" clId="Web-{B0874A30-7CF4-1C76-FE8D-CAE7794DACE2}" dt="2025-05-15T14:56:50.567" v="279" actId="20577"/>
      <pc:docMkLst>
        <pc:docMk/>
      </pc:docMkLst>
      <pc:sldChg chg="modSp">
        <pc:chgData name="Sofian Archambault" userId="db12d9d74e99a5d3" providerId="Windows Live" clId="Web-{B0874A30-7CF4-1C76-FE8D-CAE7794DACE2}" dt="2025-05-15T14:56:50.567" v="279" actId="20577"/>
        <pc:sldMkLst>
          <pc:docMk/>
          <pc:sldMk cId="3467041324" sldId="356"/>
        </pc:sldMkLst>
      </pc:sldChg>
      <pc:sldChg chg="modSp">
        <pc:chgData name="Sofian Archambault" userId="db12d9d74e99a5d3" providerId="Windows Live" clId="Web-{B0874A30-7CF4-1C76-FE8D-CAE7794DACE2}" dt="2025-05-15T12:17:33.533" v="76" actId="1076"/>
        <pc:sldMkLst>
          <pc:docMk/>
          <pc:sldMk cId="1684562054" sldId="381"/>
        </pc:sldMkLst>
        <pc:spChg chg="mod">
          <ac:chgData name="Sofian Archambault" userId="db12d9d74e99a5d3" providerId="Windows Live" clId="Web-{B0874A30-7CF4-1C76-FE8D-CAE7794DACE2}" dt="2025-05-15T12:17:29.970" v="75" actId="20577"/>
          <ac:spMkLst>
            <pc:docMk/>
            <pc:sldMk cId="1684562054" sldId="381"/>
            <ac:spMk id="3" creationId="{64872C21-274B-2630-C019-3AACF6A49131}"/>
          </ac:spMkLst>
        </pc:spChg>
        <pc:picChg chg="mod">
          <ac:chgData name="Sofian Archambault" userId="db12d9d74e99a5d3" providerId="Windows Live" clId="Web-{B0874A30-7CF4-1C76-FE8D-CAE7794DACE2}" dt="2025-05-15T12:17:33.533" v="76" actId="1076"/>
          <ac:picMkLst>
            <pc:docMk/>
            <pc:sldMk cId="1684562054" sldId="381"/>
            <ac:picMk id="2" creationId="{E010FDC9-DA77-8564-FDA9-3E6E6FEDBF64}"/>
          </ac:picMkLst>
        </pc:picChg>
      </pc:sldChg>
      <pc:sldChg chg="addSp modSp">
        <pc:chgData name="Sofian Archambault" userId="db12d9d74e99a5d3" providerId="Windows Live" clId="Web-{B0874A30-7CF4-1C76-FE8D-CAE7794DACE2}" dt="2025-05-15T12:08:03.523" v="17" actId="1076"/>
        <pc:sldMkLst>
          <pc:docMk/>
          <pc:sldMk cId="994995662" sldId="382"/>
        </pc:sldMkLst>
        <pc:picChg chg="mod">
          <ac:chgData name="Sofian Archambault" userId="db12d9d74e99a5d3" providerId="Windows Live" clId="Web-{B0874A30-7CF4-1C76-FE8D-CAE7794DACE2}" dt="2025-05-15T12:03:35.621" v="7" actId="1076"/>
          <ac:picMkLst>
            <pc:docMk/>
            <pc:sldMk cId="994995662" sldId="382"/>
            <ac:picMk id="2" creationId="{66ACDD13-7DFB-523D-9655-C1470B77F2FF}"/>
          </ac:picMkLst>
        </pc:picChg>
      </pc:sldChg>
    </pc:docChg>
  </pc:docChgLst>
  <pc:docChgLst>
    <pc:chgData name="sarah hadi" userId="93ee62a5e095bd60" providerId="Windows Live" clId="Web-{8E5A2366-9378-E299-F02C-B2A8385A007C}"/>
    <pc:docChg chg="modSld sldOrd">
      <pc:chgData name="sarah hadi" userId="93ee62a5e095bd60" providerId="Windows Live" clId="Web-{8E5A2366-9378-E299-F02C-B2A8385A007C}" dt="2025-05-15T09:56:21.091" v="189"/>
      <pc:docMkLst>
        <pc:docMk/>
      </pc:docMkLst>
      <pc:sldChg chg="modSp">
        <pc:chgData name="sarah hadi" userId="93ee62a5e095bd60" providerId="Windows Live" clId="Web-{8E5A2366-9378-E299-F02C-B2A8385A007C}" dt="2025-05-15T09:45:54.398" v="141" actId="20577"/>
        <pc:sldMkLst>
          <pc:docMk/>
          <pc:sldMk cId="3072073634" sldId="346"/>
        </pc:sldMkLst>
        <pc:spChg chg="mod">
          <ac:chgData name="sarah hadi" userId="93ee62a5e095bd60" providerId="Windows Live" clId="Web-{8E5A2366-9378-E299-F02C-B2A8385A007C}" dt="2025-05-15T09:45:54.398" v="141" actId="20577"/>
          <ac:spMkLst>
            <pc:docMk/>
            <pc:sldMk cId="3072073634" sldId="346"/>
            <ac:spMk id="6" creationId="{D9CA8FA4-39DE-07AA-BBC4-BFD541504AFF}"/>
          </ac:spMkLst>
        </pc:spChg>
      </pc:sldChg>
      <pc:sldChg chg="modSp">
        <pc:chgData name="sarah hadi" userId="93ee62a5e095bd60" providerId="Windows Live" clId="Web-{8E5A2366-9378-E299-F02C-B2A8385A007C}" dt="2025-05-15T09:50:04.532" v="157" actId="20577"/>
        <pc:sldMkLst>
          <pc:docMk/>
          <pc:sldMk cId="3821479123" sldId="367"/>
        </pc:sldMkLst>
        <pc:spChg chg="mod">
          <ac:chgData name="sarah hadi" userId="93ee62a5e095bd60" providerId="Windows Live" clId="Web-{8E5A2366-9378-E299-F02C-B2A8385A007C}" dt="2025-05-15T09:50:04.532" v="157" actId="20577"/>
          <ac:spMkLst>
            <pc:docMk/>
            <pc:sldMk cId="3821479123" sldId="367"/>
            <ac:spMk id="5" creationId="{BD48E5DF-D84C-6BBE-8841-41DDAF2A620A}"/>
          </ac:spMkLst>
        </pc:spChg>
      </pc:sldChg>
      <pc:sldChg chg="modSp">
        <pc:chgData name="sarah hadi" userId="93ee62a5e095bd60" providerId="Windows Live" clId="Web-{8E5A2366-9378-E299-F02C-B2A8385A007C}" dt="2025-05-15T09:50:59.674" v="181" actId="20577"/>
        <pc:sldMkLst>
          <pc:docMk/>
          <pc:sldMk cId="3324847880" sldId="368"/>
        </pc:sldMkLst>
        <pc:spChg chg="mod">
          <ac:chgData name="sarah hadi" userId="93ee62a5e095bd60" providerId="Windows Live" clId="Web-{8E5A2366-9378-E299-F02C-B2A8385A007C}" dt="2025-05-15T09:50:59.674" v="181" actId="20577"/>
          <ac:spMkLst>
            <pc:docMk/>
            <pc:sldMk cId="3324847880" sldId="368"/>
            <ac:spMk id="5" creationId="{0BEFE74E-A328-4AC9-EA28-E73F12575115}"/>
          </ac:spMkLst>
        </pc:spChg>
        <pc:picChg chg="mod">
          <ac:chgData name="sarah hadi" userId="93ee62a5e095bd60" providerId="Windows Live" clId="Web-{8E5A2366-9378-E299-F02C-B2A8385A007C}" dt="2025-05-15T09:50:38.798" v="172" actId="14100"/>
          <ac:picMkLst>
            <pc:docMk/>
            <pc:sldMk cId="3324847880" sldId="368"/>
            <ac:picMk id="7" creationId="{A6D73BC4-2F1A-2626-1239-E0C6AE5EC4A2}"/>
          </ac:picMkLst>
        </pc:picChg>
      </pc:sldChg>
      <pc:sldChg chg="modSp ord">
        <pc:chgData name="sarah hadi" userId="93ee62a5e095bd60" providerId="Windows Live" clId="Web-{8E5A2366-9378-E299-F02C-B2A8385A007C}" dt="2025-05-15T09:56:21.091" v="189"/>
        <pc:sldMkLst>
          <pc:docMk/>
          <pc:sldMk cId="893646172" sldId="369"/>
        </pc:sldMkLst>
        <pc:picChg chg="mod">
          <ac:chgData name="sarah hadi" userId="93ee62a5e095bd60" providerId="Windows Live" clId="Web-{8E5A2366-9378-E299-F02C-B2A8385A007C}" dt="2025-05-15T09:51:14.284" v="186" actId="1076"/>
          <ac:picMkLst>
            <pc:docMk/>
            <pc:sldMk cId="893646172" sldId="369"/>
            <ac:picMk id="2" creationId="{8B329CC4-E12E-48A1-5806-7BF82D70E31C}"/>
          </ac:picMkLst>
        </pc:picChg>
        <pc:picChg chg="mod">
          <ac:chgData name="sarah hadi" userId="93ee62a5e095bd60" providerId="Windows Live" clId="Web-{8E5A2366-9378-E299-F02C-B2A8385A007C}" dt="2025-05-15T09:51:18.987" v="188" actId="1076"/>
          <ac:picMkLst>
            <pc:docMk/>
            <pc:sldMk cId="893646172" sldId="369"/>
            <ac:picMk id="9" creationId="{191CAC97-25BC-3FB5-4FBA-D02912F6F095}"/>
          </ac:picMkLst>
        </pc:picChg>
      </pc:sldChg>
    </pc:docChg>
  </pc:docChgLst>
  <pc:docChgLst>
    <pc:chgData name="Akram Atouile" userId="d54f35c6555e4497" providerId="Windows Live" clId="Web-{29A24686-3FA8-AE67-70C3-E97D4BEAB5B9}"/>
    <pc:docChg chg="modSld">
      <pc:chgData name="Akram Atouile" userId="d54f35c6555e4497" providerId="Windows Live" clId="Web-{29A24686-3FA8-AE67-70C3-E97D4BEAB5B9}" dt="2025-04-03T08:10:57.200" v="11" actId="20577"/>
      <pc:docMkLst>
        <pc:docMk/>
      </pc:docMkLst>
      <pc:sldChg chg="modSp">
        <pc:chgData name="Akram Atouile" userId="d54f35c6555e4497" providerId="Windows Live" clId="Web-{29A24686-3FA8-AE67-70C3-E97D4BEAB5B9}" dt="2025-04-03T08:10:57.200" v="11" actId="20577"/>
        <pc:sldMkLst>
          <pc:docMk/>
          <pc:sldMk cId="2508917314" sldId="304"/>
        </pc:sldMkLst>
      </pc:sldChg>
    </pc:docChg>
  </pc:docChgLst>
  <pc:docChgLst>
    <pc:chgData name="Elyas Arfaoui" userId="b68ce78a2a4adbb6" providerId="Windows Live" clId="Web-{5D033E57-566F-B1F5-CC79-884C4CE2A2EF}"/>
    <pc:docChg chg="addSld modSld">
      <pc:chgData name="Elyas Arfaoui" userId="b68ce78a2a4adbb6" providerId="Windows Live" clId="Web-{5D033E57-566F-B1F5-CC79-884C4CE2A2EF}" dt="2025-04-02T15:43:20.653" v="84"/>
      <pc:docMkLst>
        <pc:docMk/>
      </pc:docMkLst>
      <pc:sldChg chg="modSp">
        <pc:chgData name="Elyas Arfaoui" userId="b68ce78a2a4adbb6" providerId="Windows Live" clId="Web-{5D033E57-566F-B1F5-CC79-884C4CE2A2EF}" dt="2025-04-02T15:38:03.704" v="9" actId="20577"/>
        <pc:sldMkLst>
          <pc:docMk/>
          <pc:sldMk cId="2713301952" sldId="301"/>
        </pc:sldMkLst>
      </pc:sldChg>
      <pc:sldChg chg="modSp">
        <pc:chgData name="Elyas Arfaoui" userId="b68ce78a2a4adbb6" providerId="Windows Live" clId="Web-{5D033E57-566F-B1F5-CC79-884C4CE2A2EF}" dt="2025-04-02T15:42:26.011" v="82" actId="20577"/>
        <pc:sldMkLst>
          <pc:docMk/>
          <pc:sldMk cId="2591527463" sldId="314"/>
        </pc:sldMkLst>
      </pc:sldChg>
      <pc:sldChg chg="new">
        <pc:chgData name="Elyas Arfaoui" userId="b68ce78a2a4adbb6" providerId="Windows Live" clId="Web-{5D033E57-566F-B1F5-CC79-884C4CE2A2EF}" dt="2025-04-02T15:42:51.105" v="83"/>
        <pc:sldMkLst>
          <pc:docMk/>
          <pc:sldMk cId="3331397184" sldId="342"/>
        </pc:sldMkLst>
      </pc:sldChg>
      <pc:sldChg chg="new">
        <pc:chgData name="Elyas Arfaoui" userId="b68ce78a2a4adbb6" providerId="Windows Live" clId="Web-{5D033E57-566F-B1F5-CC79-884C4CE2A2EF}" dt="2025-04-02T15:43:20.653" v="84"/>
        <pc:sldMkLst>
          <pc:docMk/>
          <pc:sldMk cId="862720328" sldId="343"/>
        </pc:sldMkLst>
      </pc:sldChg>
    </pc:docChg>
  </pc:docChgLst>
  <pc:docChgLst>
    <pc:chgData name="sarah hadi" userId="93ee62a5e095bd60" providerId="Windows Live" clId="Web-{316B4ACB-6D38-3680-14D4-C4A602A63E6F}"/>
    <pc:docChg chg="modSld">
      <pc:chgData name="sarah hadi" userId="93ee62a5e095bd60" providerId="Windows Live" clId="Web-{316B4ACB-6D38-3680-14D4-C4A602A63E6F}" dt="2025-04-03T06:46:17.004" v="1"/>
      <pc:docMkLst>
        <pc:docMk/>
      </pc:docMkLst>
      <pc:sldChg chg="modSp">
        <pc:chgData name="sarah hadi" userId="93ee62a5e095bd60" providerId="Windows Live" clId="Web-{316B4ACB-6D38-3680-14D4-C4A602A63E6F}" dt="2025-04-03T06:46:17.004" v="1"/>
        <pc:sldMkLst>
          <pc:docMk/>
          <pc:sldMk cId="3331397184" sldId="342"/>
        </pc:sldMkLst>
      </pc:sldChg>
    </pc:docChg>
  </pc:docChgLst>
  <pc:docChgLst>
    <pc:chgData name="Akram Atouile" userId="d54f35c6555e4497" providerId="Windows Live" clId="Web-{8CD706C7-B45D-C247-F897-7A59CA78D90D}"/>
    <pc:docChg chg="addSld modSld">
      <pc:chgData name="Akram Atouile" userId="d54f35c6555e4497" providerId="Windows Live" clId="Web-{8CD706C7-B45D-C247-F897-7A59CA78D90D}" dt="2025-05-15T09:11:18.937" v="19"/>
      <pc:docMkLst>
        <pc:docMk/>
      </pc:docMkLst>
      <pc:sldChg chg="delSp">
        <pc:chgData name="Akram Atouile" userId="d54f35c6555e4497" providerId="Windows Live" clId="Web-{8CD706C7-B45D-C247-F897-7A59CA78D90D}" dt="2025-05-15T09:11:18.937" v="19"/>
        <pc:sldMkLst>
          <pc:docMk/>
          <pc:sldMk cId="2609993914" sldId="353"/>
        </pc:sldMkLst>
      </pc:sldChg>
      <pc:sldChg chg="addSp delSp modSp">
        <pc:chgData name="Akram Atouile" userId="d54f35c6555e4497" providerId="Windows Live" clId="Web-{8CD706C7-B45D-C247-F897-7A59CA78D90D}" dt="2025-05-15T09:10:46.279" v="16" actId="20577"/>
        <pc:sldMkLst>
          <pc:docMk/>
          <pc:sldMk cId="3617371524" sldId="373"/>
        </pc:sldMkLst>
        <pc:spChg chg="mod">
          <ac:chgData name="Akram Atouile" userId="d54f35c6555e4497" providerId="Windows Live" clId="Web-{8CD706C7-B45D-C247-F897-7A59CA78D90D}" dt="2025-05-15T09:10:46.279" v="16" actId="20577"/>
          <ac:spMkLst>
            <pc:docMk/>
            <pc:sldMk cId="3617371524" sldId="373"/>
            <ac:spMk id="2" creationId="{F4F11C48-FAE6-F433-E576-0C767B2457F2}"/>
          </ac:spMkLst>
        </pc:spChg>
        <pc:picChg chg="add mod">
          <ac:chgData name="Akram Atouile" userId="d54f35c6555e4497" providerId="Windows Live" clId="Web-{8CD706C7-B45D-C247-F897-7A59CA78D90D}" dt="2025-05-15T09:10:32.607" v="12" actId="1076"/>
          <ac:picMkLst>
            <pc:docMk/>
            <pc:sldMk cId="3617371524" sldId="373"/>
            <ac:picMk id="6" creationId="{BE04D050-F4F1-5830-64B1-51B46255AFC8}"/>
          </ac:picMkLst>
        </pc:picChg>
      </pc:sldChg>
      <pc:sldChg chg="add replId">
        <pc:chgData name="Akram Atouile" userId="d54f35c6555e4497" providerId="Windows Live" clId="Web-{8CD706C7-B45D-C247-F897-7A59CA78D90D}" dt="2025-05-15T09:11:13.609" v="17"/>
        <pc:sldMkLst>
          <pc:docMk/>
          <pc:sldMk cId="3898062953" sldId="374"/>
        </pc:sldMkLst>
      </pc:sldChg>
    </pc:docChg>
  </pc:docChgLst>
  <pc:docChgLst>
    <pc:chgData name="Brice Gogué-Meunier" userId="0d14b2f8b916df3b" providerId="Windows Live" clId="Web-{660F49DB-BC66-7149-BE37-7B686037C1F0}"/>
    <pc:docChg chg="addSld delSld modSld sldOrd">
      <pc:chgData name="Brice Gogué-Meunier" userId="0d14b2f8b916df3b" providerId="Windows Live" clId="Web-{660F49DB-BC66-7149-BE37-7B686037C1F0}" dt="2025-05-16T08:48:01.680" v="8"/>
      <pc:docMkLst>
        <pc:docMk/>
      </pc:docMkLst>
      <pc:sldChg chg="mod modShow">
        <pc:chgData name="Brice Gogué-Meunier" userId="0d14b2f8b916df3b" providerId="Windows Live" clId="Web-{660F49DB-BC66-7149-BE37-7B686037C1F0}" dt="2025-05-16T08:48:01.680" v="8"/>
        <pc:sldMkLst>
          <pc:docMk/>
          <pc:sldMk cId="3698156763" sldId="264"/>
        </pc:sldMkLst>
      </pc:sldChg>
      <pc:sldChg chg="modSp">
        <pc:chgData name="Brice Gogué-Meunier" userId="0d14b2f8b916df3b" providerId="Windows Live" clId="Web-{660F49DB-BC66-7149-BE37-7B686037C1F0}" dt="2025-05-16T08:40:46.431" v="6" actId="1076"/>
        <pc:sldMkLst>
          <pc:docMk/>
          <pc:sldMk cId="4073058889" sldId="341"/>
        </pc:sldMkLst>
        <pc:spChg chg="mod">
          <ac:chgData name="Brice Gogué-Meunier" userId="0d14b2f8b916df3b" providerId="Windows Live" clId="Web-{660F49DB-BC66-7149-BE37-7B686037C1F0}" dt="2025-05-16T08:40:46.431" v="6" actId="1076"/>
          <ac:spMkLst>
            <pc:docMk/>
            <pc:sldMk cId="4073058889" sldId="341"/>
            <ac:spMk id="6" creationId="{5DE74A98-A506-B5A6-715C-46D61677C6C9}"/>
          </ac:spMkLst>
        </pc:spChg>
      </pc:sldChg>
      <pc:sldChg chg="modSp">
        <pc:chgData name="Brice Gogué-Meunier" userId="0d14b2f8b916df3b" providerId="Windows Live" clId="Web-{660F49DB-BC66-7149-BE37-7B686037C1F0}" dt="2025-05-16T08:44:52.049" v="7" actId="20577"/>
        <pc:sldMkLst>
          <pc:docMk/>
          <pc:sldMk cId="111913299" sldId="402"/>
        </pc:sldMkLst>
        <pc:spChg chg="mod">
          <ac:chgData name="Brice Gogué-Meunier" userId="0d14b2f8b916df3b" providerId="Windows Live" clId="Web-{660F49DB-BC66-7149-BE37-7B686037C1F0}" dt="2025-05-16T08:44:52.049" v="7" actId="20577"/>
          <ac:spMkLst>
            <pc:docMk/>
            <pc:sldMk cId="111913299" sldId="402"/>
            <ac:spMk id="5" creationId="{C1B6B76D-53F2-BA94-2398-96CC9D09FA60}"/>
          </ac:spMkLst>
        </pc:spChg>
      </pc:sldChg>
      <pc:sldChg chg="ord">
        <pc:chgData name="Brice Gogué-Meunier" userId="0d14b2f8b916df3b" providerId="Windows Live" clId="Web-{660F49DB-BC66-7149-BE37-7B686037C1F0}" dt="2025-05-16T08:37:56.034" v="1"/>
        <pc:sldMkLst>
          <pc:docMk/>
          <pc:sldMk cId="3187047366" sldId="410"/>
        </pc:sldMkLst>
      </pc:sldChg>
      <pc:sldChg chg="new del">
        <pc:chgData name="Brice Gogué-Meunier" userId="0d14b2f8b916df3b" providerId="Windows Live" clId="Web-{660F49DB-BC66-7149-BE37-7B686037C1F0}" dt="2025-05-16T08:40:26.149" v="3"/>
        <pc:sldMkLst>
          <pc:docMk/>
          <pc:sldMk cId="2831316391" sldId="411"/>
        </pc:sldMkLst>
      </pc:sldChg>
    </pc:docChg>
  </pc:docChgLst>
  <pc:docChgLst>
    <pc:chgData name="Brice Gogué-Meunier" userId="0d14b2f8b916df3b" providerId="LiveId" clId="{30B5BD68-19C7-468A-8E3E-7E03FD3854E1}"/>
    <pc:docChg chg="undo custSel addSld delSld modSld sldOrd">
      <pc:chgData name="Brice Gogué-Meunier" userId="0d14b2f8b916df3b" providerId="LiveId" clId="{30B5BD68-19C7-468A-8E3E-7E03FD3854E1}" dt="2025-05-16T12:22:44.134" v="897" actId="20577"/>
      <pc:docMkLst>
        <pc:docMk/>
      </pc:docMkLst>
      <pc:sldChg chg="modSp">
        <pc:chgData name="Brice Gogué-Meunier" userId="0d14b2f8b916df3b" providerId="LiveId" clId="{30B5BD68-19C7-468A-8E3E-7E03FD3854E1}" dt="2025-05-16T08:55:49.659" v="5" actId="113"/>
        <pc:sldMkLst>
          <pc:docMk/>
          <pc:sldMk cId="360776931" sldId="302"/>
        </pc:sldMkLst>
        <pc:graphicFrameChg chg="mod">
          <ac:chgData name="Brice Gogué-Meunier" userId="0d14b2f8b916df3b" providerId="LiveId" clId="{30B5BD68-19C7-468A-8E3E-7E03FD3854E1}" dt="2025-05-16T08:55:49.659" v="5" actId="113"/>
          <ac:graphicFrameMkLst>
            <pc:docMk/>
            <pc:sldMk cId="360776931" sldId="302"/>
            <ac:graphicFrameMk id="3" creationId="{99141AF1-5617-8081-4CAD-C37617A94D63}"/>
          </ac:graphicFrameMkLst>
        </pc:graphicFrameChg>
      </pc:sldChg>
      <pc:sldChg chg="modSp mod modNotesTx">
        <pc:chgData name="Brice Gogué-Meunier" userId="0d14b2f8b916df3b" providerId="LiveId" clId="{30B5BD68-19C7-468A-8E3E-7E03FD3854E1}" dt="2025-05-16T09:00:15.198" v="70" actId="14100"/>
        <pc:sldMkLst>
          <pc:docMk/>
          <pc:sldMk cId="195985678" sldId="345"/>
        </pc:sldMkLst>
        <pc:picChg chg="mod">
          <ac:chgData name="Brice Gogué-Meunier" userId="0d14b2f8b916df3b" providerId="LiveId" clId="{30B5BD68-19C7-468A-8E3E-7E03FD3854E1}" dt="2025-05-16T09:00:15.198" v="70" actId="14100"/>
          <ac:picMkLst>
            <pc:docMk/>
            <pc:sldMk cId="195985678" sldId="345"/>
            <ac:picMk id="9" creationId="{B447A808-49E9-1630-25F7-09DA82FFEA75}"/>
          </ac:picMkLst>
        </pc:picChg>
      </pc:sldChg>
      <pc:sldChg chg="modSp mod">
        <pc:chgData name="Brice Gogué-Meunier" userId="0d14b2f8b916df3b" providerId="LiveId" clId="{30B5BD68-19C7-468A-8E3E-7E03FD3854E1}" dt="2025-05-16T09:02:16.627" v="71" actId="20577"/>
        <pc:sldMkLst>
          <pc:docMk/>
          <pc:sldMk cId="3072073634" sldId="346"/>
        </pc:sldMkLst>
        <pc:spChg chg="mod">
          <ac:chgData name="Brice Gogué-Meunier" userId="0d14b2f8b916df3b" providerId="LiveId" clId="{30B5BD68-19C7-468A-8E3E-7E03FD3854E1}" dt="2025-05-16T09:02:16.627" v="71" actId="20577"/>
          <ac:spMkLst>
            <pc:docMk/>
            <pc:sldMk cId="3072073634" sldId="346"/>
            <ac:spMk id="6" creationId="{D9CA8FA4-39DE-07AA-BBC4-BFD541504AFF}"/>
          </ac:spMkLst>
        </pc:spChg>
      </pc:sldChg>
      <pc:sldChg chg="addSp delSp modSp mod">
        <pc:chgData name="Brice Gogué-Meunier" userId="0d14b2f8b916df3b" providerId="LiveId" clId="{30B5BD68-19C7-468A-8E3E-7E03FD3854E1}" dt="2025-05-16T09:11:16.588" v="240" actId="478"/>
        <pc:sldMkLst>
          <pc:docMk/>
          <pc:sldMk cId="3949621363" sldId="347"/>
        </pc:sldMkLst>
        <pc:spChg chg="mod">
          <ac:chgData name="Brice Gogué-Meunier" userId="0d14b2f8b916df3b" providerId="LiveId" clId="{30B5BD68-19C7-468A-8E3E-7E03FD3854E1}" dt="2025-05-16T09:10:31.258" v="192" actId="20577"/>
          <ac:spMkLst>
            <pc:docMk/>
            <pc:sldMk cId="3949621363" sldId="347"/>
            <ac:spMk id="7" creationId="{EFFB3850-CEE6-BFF2-1E99-01051D67B317}"/>
          </ac:spMkLst>
        </pc:spChg>
      </pc:sldChg>
      <pc:sldChg chg="modSp mod">
        <pc:chgData name="Brice Gogué-Meunier" userId="0d14b2f8b916df3b" providerId="LiveId" clId="{30B5BD68-19C7-468A-8E3E-7E03FD3854E1}" dt="2025-05-16T08:59:44.303" v="67" actId="1036"/>
        <pc:sldMkLst>
          <pc:docMk/>
          <pc:sldMk cId="2609993914" sldId="353"/>
        </pc:sldMkLst>
      </pc:sldChg>
      <pc:sldChg chg="delSp add del mod">
        <pc:chgData name="Brice Gogué-Meunier" userId="0d14b2f8b916df3b" providerId="LiveId" clId="{30B5BD68-19C7-468A-8E3E-7E03FD3854E1}" dt="2025-05-16T09:36:50.014" v="532" actId="478"/>
        <pc:sldMkLst>
          <pc:docMk/>
          <pc:sldMk cId="693549375" sldId="354"/>
        </pc:sldMkLst>
      </pc:sldChg>
      <pc:sldChg chg="ord">
        <pc:chgData name="Brice Gogué-Meunier" userId="0d14b2f8b916df3b" providerId="LiveId" clId="{30B5BD68-19C7-468A-8E3E-7E03FD3854E1}" dt="2025-05-16T09:37:05.005" v="534"/>
        <pc:sldMkLst>
          <pc:docMk/>
          <pc:sldMk cId="3467041324" sldId="356"/>
        </pc:sldMkLst>
      </pc:sldChg>
      <pc:sldChg chg="modSp mod">
        <pc:chgData name="Brice Gogué-Meunier" userId="0d14b2f8b916df3b" providerId="LiveId" clId="{30B5BD68-19C7-468A-8E3E-7E03FD3854E1}" dt="2025-05-16T09:40:31.705" v="751" actId="20577"/>
        <pc:sldMkLst>
          <pc:docMk/>
          <pc:sldMk cId="1248964746" sldId="361"/>
        </pc:sldMkLst>
        <pc:spChg chg="mod">
          <ac:chgData name="Brice Gogué-Meunier" userId="0d14b2f8b916df3b" providerId="LiveId" clId="{30B5BD68-19C7-468A-8E3E-7E03FD3854E1}" dt="2025-05-16T09:40:31.705" v="751" actId="20577"/>
          <ac:spMkLst>
            <pc:docMk/>
            <pc:sldMk cId="1248964746" sldId="361"/>
            <ac:spMk id="3" creationId="{3410324B-4630-DF72-2106-5FCF47AC9075}"/>
          </ac:spMkLst>
        </pc:spChg>
      </pc:sldChg>
      <pc:sldChg chg="modSp mod">
        <pc:chgData name="Brice Gogué-Meunier" userId="0d14b2f8b916df3b" providerId="LiveId" clId="{30B5BD68-19C7-468A-8E3E-7E03FD3854E1}" dt="2025-05-16T12:14:55.760" v="879" actId="20577"/>
        <pc:sldMkLst>
          <pc:docMk/>
          <pc:sldMk cId="1065490629" sldId="363"/>
        </pc:sldMkLst>
        <pc:spChg chg="mod">
          <ac:chgData name="Brice Gogué-Meunier" userId="0d14b2f8b916df3b" providerId="LiveId" clId="{30B5BD68-19C7-468A-8E3E-7E03FD3854E1}" dt="2025-05-16T12:14:55.760" v="879" actId="20577"/>
          <ac:spMkLst>
            <pc:docMk/>
            <pc:sldMk cId="1065490629" sldId="363"/>
            <ac:spMk id="3" creationId="{11D717D7-796E-BE94-2534-B5DDCB1BD653}"/>
          </ac:spMkLst>
        </pc:spChg>
      </pc:sldChg>
      <pc:sldChg chg="addSp modSp mod">
        <pc:chgData name="Brice Gogué-Meunier" userId="0d14b2f8b916df3b" providerId="LiveId" clId="{30B5BD68-19C7-468A-8E3E-7E03FD3854E1}" dt="2025-05-16T09:03:57.466" v="78" actId="1582"/>
        <pc:sldMkLst>
          <pc:docMk/>
          <pc:sldMk cId="3821479123" sldId="367"/>
        </pc:sldMkLst>
        <pc:spChg chg="add mod">
          <ac:chgData name="Brice Gogué-Meunier" userId="0d14b2f8b916df3b" providerId="LiveId" clId="{30B5BD68-19C7-468A-8E3E-7E03FD3854E1}" dt="2025-05-16T09:03:57.466" v="78" actId="1582"/>
          <ac:spMkLst>
            <pc:docMk/>
            <pc:sldMk cId="3821479123" sldId="367"/>
            <ac:spMk id="3" creationId="{82EC5A99-20C8-3E25-5DDA-733EDA59B3A7}"/>
          </ac:spMkLst>
        </pc:spChg>
      </pc:sldChg>
      <pc:sldChg chg="modSp mod">
        <pc:chgData name="Brice Gogué-Meunier" userId="0d14b2f8b916df3b" providerId="LiveId" clId="{30B5BD68-19C7-468A-8E3E-7E03FD3854E1}" dt="2025-05-16T09:05:48.373" v="109" actId="1076"/>
        <pc:sldMkLst>
          <pc:docMk/>
          <pc:sldMk cId="3324847880" sldId="368"/>
        </pc:sldMkLst>
        <pc:spChg chg="mod">
          <ac:chgData name="Brice Gogué-Meunier" userId="0d14b2f8b916df3b" providerId="LiveId" clId="{30B5BD68-19C7-468A-8E3E-7E03FD3854E1}" dt="2025-05-16T09:05:46.491" v="108" actId="14100"/>
          <ac:spMkLst>
            <pc:docMk/>
            <pc:sldMk cId="3324847880" sldId="368"/>
            <ac:spMk id="2" creationId="{17405A3C-0B42-86A3-DD39-4976F171D3B4}"/>
          </ac:spMkLst>
        </pc:spChg>
        <pc:picChg chg="mod">
          <ac:chgData name="Brice Gogué-Meunier" userId="0d14b2f8b916df3b" providerId="LiveId" clId="{30B5BD68-19C7-468A-8E3E-7E03FD3854E1}" dt="2025-05-16T09:05:48.373" v="109" actId="1076"/>
          <ac:picMkLst>
            <pc:docMk/>
            <pc:sldMk cId="3324847880" sldId="368"/>
            <ac:picMk id="7" creationId="{A6D73BC4-2F1A-2626-1239-E0C6AE5EC4A2}"/>
          </ac:picMkLst>
        </pc:picChg>
      </pc:sldChg>
      <pc:sldChg chg="addSp delSp modSp mod">
        <pc:chgData name="Brice Gogué-Meunier" userId="0d14b2f8b916df3b" providerId="LiveId" clId="{30B5BD68-19C7-468A-8E3E-7E03FD3854E1}" dt="2025-05-16T09:07:45.693" v="117" actId="478"/>
        <pc:sldMkLst>
          <pc:docMk/>
          <pc:sldMk cId="893646172" sldId="369"/>
        </pc:sldMkLst>
        <pc:graphicFrameChg chg="modGraphic">
          <ac:chgData name="Brice Gogué-Meunier" userId="0d14b2f8b916df3b" providerId="LiveId" clId="{30B5BD68-19C7-468A-8E3E-7E03FD3854E1}" dt="2025-05-16T09:07:40.868" v="116" actId="207"/>
          <ac:graphicFrameMkLst>
            <pc:docMk/>
            <pc:sldMk cId="893646172" sldId="369"/>
            <ac:graphicFrameMk id="11" creationId="{956969C9-3DC7-105B-89F5-EC7887563BCC}"/>
          </ac:graphicFrameMkLst>
        </pc:graphicFrameChg>
      </pc:sldChg>
      <pc:sldChg chg="modNotesTx">
        <pc:chgData name="Brice Gogué-Meunier" userId="0d14b2f8b916df3b" providerId="LiveId" clId="{30B5BD68-19C7-468A-8E3E-7E03FD3854E1}" dt="2025-05-16T12:10:17.300" v="834" actId="20577"/>
        <pc:sldMkLst>
          <pc:docMk/>
          <pc:sldMk cId="3617371524" sldId="373"/>
        </pc:sldMkLst>
      </pc:sldChg>
      <pc:sldChg chg="modSp mod">
        <pc:chgData name="Brice Gogué-Meunier" userId="0d14b2f8b916df3b" providerId="LiveId" clId="{30B5BD68-19C7-468A-8E3E-7E03FD3854E1}" dt="2025-05-16T09:18:47.469" v="324" actId="207"/>
        <pc:sldMkLst>
          <pc:docMk/>
          <pc:sldMk cId="3321362229" sldId="375"/>
        </pc:sldMkLst>
        <pc:spChg chg="mod">
          <ac:chgData name="Brice Gogué-Meunier" userId="0d14b2f8b916df3b" providerId="LiveId" clId="{30B5BD68-19C7-468A-8E3E-7E03FD3854E1}" dt="2025-05-16T09:18:47.469" v="324" actId="207"/>
          <ac:spMkLst>
            <pc:docMk/>
            <pc:sldMk cId="3321362229" sldId="375"/>
            <ac:spMk id="3" creationId="{49D15A5F-39A2-9829-1D70-081807BA0FA9}"/>
          </ac:spMkLst>
        </pc:spChg>
        <pc:picChg chg="mod">
          <ac:chgData name="Brice Gogué-Meunier" userId="0d14b2f8b916df3b" providerId="LiveId" clId="{30B5BD68-19C7-468A-8E3E-7E03FD3854E1}" dt="2025-05-16T09:18:40.403" v="323" actId="1076"/>
          <ac:picMkLst>
            <pc:docMk/>
            <pc:sldMk cId="3321362229" sldId="375"/>
            <ac:picMk id="2" creationId="{3F55B2A6-B7C1-DEF0-88A4-45C2347A3102}"/>
          </ac:picMkLst>
        </pc:picChg>
        <pc:picChg chg="mod">
          <ac:chgData name="Brice Gogué-Meunier" userId="0d14b2f8b916df3b" providerId="LiveId" clId="{30B5BD68-19C7-468A-8E3E-7E03FD3854E1}" dt="2025-05-16T09:18:40.403" v="323" actId="1076"/>
          <ac:picMkLst>
            <pc:docMk/>
            <pc:sldMk cId="3321362229" sldId="375"/>
            <ac:picMk id="6" creationId="{C54098FE-C5E2-A538-D481-65C68A796482}"/>
          </ac:picMkLst>
        </pc:picChg>
        <pc:picChg chg="mod">
          <ac:chgData name="Brice Gogué-Meunier" userId="0d14b2f8b916df3b" providerId="LiveId" clId="{30B5BD68-19C7-468A-8E3E-7E03FD3854E1}" dt="2025-05-16T09:18:40.403" v="323" actId="1076"/>
          <ac:picMkLst>
            <pc:docMk/>
            <pc:sldMk cId="3321362229" sldId="375"/>
            <ac:picMk id="7" creationId="{003BACE4-7E0A-9E19-1A8D-4400A7930165}"/>
          </ac:picMkLst>
        </pc:picChg>
      </pc:sldChg>
      <pc:sldChg chg="modSp mod">
        <pc:chgData name="Brice Gogué-Meunier" userId="0d14b2f8b916df3b" providerId="LiveId" clId="{30B5BD68-19C7-468A-8E3E-7E03FD3854E1}" dt="2025-05-16T09:19:23.652" v="336" actId="27636"/>
        <pc:sldMkLst>
          <pc:docMk/>
          <pc:sldMk cId="2502052164" sldId="376"/>
        </pc:sldMkLst>
        <pc:spChg chg="mod">
          <ac:chgData name="Brice Gogué-Meunier" userId="0d14b2f8b916df3b" providerId="LiveId" clId="{30B5BD68-19C7-468A-8E3E-7E03FD3854E1}" dt="2025-05-16T09:19:23.652" v="336" actId="27636"/>
          <ac:spMkLst>
            <pc:docMk/>
            <pc:sldMk cId="2502052164" sldId="376"/>
            <ac:spMk id="3" creationId="{EA4AC517-F132-8015-2148-84F7A3F55A2F}"/>
          </ac:spMkLst>
        </pc:spChg>
        <pc:picChg chg="mod">
          <ac:chgData name="Brice Gogué-Meunier" userId="0d14b2f8b916df3b" providerId="LiveId" clId="{30B5BD68-19C7-468A-8E3E-7E03FD3854E1}" dt="2025-05-16T09:19:04.479" v="325" actId="1076"/>
          <ac:picMkLst>
            <pc:docMk/>
            <pc:sldMk cId="2502052164" sldId="376"/>
            <ac:picMk id="8" creationId="{11093801-0AA0-7957-6A90-678C18F941A5}"/>
          </ac:picMkLst>
        </pc:picChg>
      </pc:sldChg>
      <pc:sldChg chg="modSp mod">
        <pc:chgData name="Brice Gogué-Meunier" userId="0d14b2f8b916df3b" providerId="LiveId" clId="{30B5BD68-19C7-468A-8E3E-7E03FD3854E1}" dt="2025-05-16T09:20:21.742" v="352" actId="1076"/>
        <pc:sldMkLst>
          <pc:docMk/>
          <pc:sldMk cId="1684562054" sldId="381"/>
        </pc:sldMkLst>
        <pc:spChg chg="mod">
          <ac:chgData name="Brice Gogué-Meunier" userId="0d14b2f8b916df3b" providerId="LiveId" clId="{30B5BD68-19C7-468A-8E3E-7E03FD3854E1}" dt="2025-05-16T09:20:19.294" v="351" actId="1036"/>
          <ac:spMkLst>
            <pc:docMk/>
            <pc:sldMk cId="1684562054" sldId="381"/>
            <ac:spMk id="3" creationId="{64872C21-274B-2630-C019-3AACF6A49131}"/>
          </ac:spMkLst>
        </pc:spChg>
        <pc:picChg chg="mod">
          <ac:chgData name="Brice Gogué-Meunier" userId="0d14b2f8b916df3b" providerId="LiveId" clId="{30B5BD68-19C7-468A-8E3E-7E03FD3854E1}" dt="2025-05-16T09:20:21.742" v="352" actId="1076"/>
          <ac:picMkLst>
            <pc:docMk/>
            <pc:sldMk cId="1684562054" sldId="381"/>
            <ac:picMk id="2" creationId="{E010FDC9-DA77-8564-FDA9-3E6E6FEDBF64}"/>
          </ac:picMkLst>
        </pc:picChg>
      </pc:sldChg>
      <pc:sldChg chg="addSp delSp modSp mod">
        <pc:chgData name="Brice Gogué-Meunier" userId="0d14b2f8b916df3b" providerId="LiveId" clId="{30B5BD68-19C7-468A-8E3E-7E03FD3854E1}" dt="2025-05-16T09:23:10.672" v="389" actId="164"/>
        <pc:sldMkLst>
          <pc:docMk/>
          <pc:sldMk cId="2729461530" sldId="384"/>
        </pc:sldMkLst>
        <pc:spChg chg="mod">
          <ac:chgData name="Brice Gogué-Meunier" userId="0d14b2f8b916df3b" providerId="LiveId" clId="{30B5BD68-19C7-468A-8E3E-7E03FD3854E1}" dt="2025-05-16T09:21:30.489" v="360" actId="14100"/>
          <ac:spMkLst>
            <pc:docMk/>
            <pc:sldMk cId="2729461530" sldId="384"/>
            <ac:spMk id="3" creationId="{5E99A88E-A8C5-7FF7-5F70-6981082FD63E}"/>
          </ac:spMkLst>
        </pc:spChg>
        <pc:spChg chg="mod topLvl">
          <ac:chgData name="Brice Gogué-Meunier" userId="0d14b2f8b916df3b" providerId="LiveId" clId="{30B5BD68-19C7-468A-8E3E-7E03FD3854E1}" dt="2025-05-16T09:23:02.463" v="386" actId="164"/>
          <ac:spMkLst>
            <pc:docMk/>
            <pc:sldMk cId="2729461530" sldId="384"/>
            <ac:spMk id="8" creationId="{F32F1865-99F3-6E91-1841-4EEC9DE5F337}"/>
          </ac:spMkLst>
        </pc:spChg>
        <pc:spChg chg="mod topLvl">
          <ac:chgData name="Brice Gogué-Meunier" userId="0d14b2f8b916df3b" providerId="LiveId" clId="{30B5BD68-19C7-468A-8E3E-7E03FD3854E1}" dt="2025-05-16T09:23:10.672" v="389" actId="164"/>
          <ac:spMkLst>
            <pc:docMk/>
            <pc:sldMk cId="2729461530" sldId="384"/>
            <ac:spMk id="9" creationId="{F18CE500-ACD0-4FB7-F3FB-50314DD3D711}"/>
          </ac:spMkLst>
        </pc:spChg>
        <pc:grpChg chg="add mod">
          <ac:chgData name="Brice Gogué-Meunier" userId="0d14b2f8b916df3b" providerId="LiveId" clId="{30B5BD68-19C7-468A-8E3E-7E03FD3854E1}" dt="2025-05-16T09:23:10.672" v="389" actId="164"/>
          <ac:grpSpMkLst>
            <pc:docMk/>
            <pc:sldMk cId="2729461530" sldId="384"/>
            <ac:grpSpMk id="2" creationId="{27EF239E-7E88-E379-00E3-8ED6B16B3A4D}"/>
          </ac:grpSpMkLst>
        </pc:grpChg>
        <pc:grpChg chg="add mod">
          <ac:chgData name="Brice Gogué-Meunier" userId="0d14b2f8b916df3b" providerId="LiveId" clId="{30B5BD68-19C7-468A-8E3E-7E03FD3854E1}" dt="2025-05-16T09:23:10.672" v="389" actId="164"/>
          <ac:grpSpMkLst>
            <pc:docMk/>
            <pc:sldMk cId="2729461530" sldId="384"/>
            <ac:grpSpMk id="5" creationId="{AFBF92AF-A0CE-A21A-EE41-150D8F366494}"/>
          </ac:grpSpMkLst>
        </pc:grpChg>
        <pc:picChg chg="mod topLvl">
          <ac:chgData name="Brice Gogué-Meunier" userId="0d14b2f8b916df3b" providerId="LiveId" clId="{30B5BD68-19C7-468A-8E3E-7E03FD3854E1}" dt="2025-05-16T09:23:02.463" v="386" actId="164"/>
          <ac:picMkLst>
            <pc:docMk/>
            <pc:sldMk cId="2729461530" sldId="384"/>
            <ac:picMk id="7" creationId="{E1676422-2F47-94C4-465A-3851FB1382B5}"/>
          </ac:picMkLst>
        </pc:picChg>
        <pc:picChg chg="mod">
          <ac:chgData name="Brice Gogué-Meunier" userId="0d14b2f8b916df3b" providerId="LiveId" clId="{30B5BD68-19C7-468A-8E3E-7E03FD3854E1}" dt="2025-05-16T09:21:12.722" v="358" actId="1076"/>
          <ac:picMkLst>
            <pc:docMk/>
            <pc:sldMk cId="2729461530" sldId="384"/>
            <ac:picMk id="11" creationId="{46A1D806-CEAD-717A-CDEE-62C33CABD247}"/>
          </ac:picMkLst>
        </pc:picChg>
      </pc:sldChg>
      <pc:sldChg chg="delSp modSp mod">
        <pc:chgData name="Brice Gogué-Meunier" userId="0d14b2f8b916df3b" providerId="LiveId" clId="{30B5BD68-19C7-468A-8E3E-7E03FD3854E1}" dt="2025-05-16T09:25:21.396" v="451" actId="1076"/>
        <pc:sldMkLst>
          <pc:docMk/>
          <pc:sldMk cId="435761342" sldId="386"/>
        </pc:sldMkLst>
        <pc:spChg chg="mod">
          <ac:chgData name="Brice Gogué-Meunier" userId="0d14b2f8b916df3b" providerId="LiveId" clId="{30B5BD68-19C7-468A-8E3E-7E03FD3854E1}" dt="2025-05-16T09:25:21.396" v="451" actId="1076"/>
          <ac:spMkLst>
            <pc:docMk/>
            <pc:sldMk cId="435761342" sldId="386"/>
            <ac:spMk id="29" creationId="{559BCF0F-85D6-400F-0420-A10ECD877AC8}"/>
          </ac:spMkLst>
        </pc:spChg>
      </pc:sldChg>
      <pc:sldChg chg="modSp mod">
        <pc:chgData name="Brice Gogué-Meunier" userId="0d14b2f8b916df3b" providerId="LiveId" clId="{30B5BD68-19C7-468A-8E3E-7E03FD3854E1}" dt="2025-05-16T09:33:50.273" v="528" actId="166"/>
        <pc:sldMkLst>
          <pc:docMk/>
          <pc:sldMk cId="2412947538" sldId="389"/>
        </pc:sldMkLst>
        <pc:spChg chg="mod ord">
          <ac:chgData name="Brice Gogué-Meunier" userId="0d14b2f8b916df3b" providerId="LiveId" clId="{30B5BD68-19C7-468A-8E3E-7E03FD3854E1}" dt="2025-05-16T09:33:50.273" v="528" actId="166"/>
          <ac:spMkLst>
            <pc:docMk/>
            <pc:sldMk cId="2412947538" sldId="389"/>
            <ac:spMk id="2" creationId="{04FC119A-5056-AFF8-10E8-532764846B42}"/>
          </ac:spMkLst>
        </pc:spChg>
        <pc:spChg chg="mod">
          <ac:chgData name="Brice Gogué-Meunier" userId="0d14b2f8b916df3b" providerId="LiveId" clId="{30B5BD68-19C7-468A-8E3E-7E03FD3854E1}" dt="2025-05-16T09:31:05.417" v="494" actId="1035"/>
          <ac:spMkLst>
            <pc:docMk/>
            <pc:sldMk cId="2412947538" sldId="389"/>
            <ac:spMk id="11" creationId="{383CC0B3-2234-BD8B-217E-264AC7802EEE}"/>
          </ac:spMkLst>
        </pc:spChg>
        <pc:grpChg chg="mod">
          <ac:chgData name="Brice Gogué-Meunier" userId="0d14b2f8b916df3b" providerId="LiveId" clId="{30B5BD68-19C7-468A-8E3E-7E03FD3854E1}" dt="2025-05-16T09:31:10.298" v="496" actId="1035"/>
          <ac:grpSpMkLst>
            <pc:docMk/>
            <pc:sldMk cId="2412947538" sldId="389"/>
            <ac:grpSpMk id="9" creationId="{275649A8-EA51-4CF2-9FFB-9EE258C8F340}"/>
          </ac:grpSpMkLst>
        </pc:grpChg>
      </pc:sldChg>
      <pc:sldChg chg="modSp mod">
        <pc:chgData name="Brice Gogué-Meunier" userId="0d14b2f8b916df3b" providerId="LiveId" clId="{30B5BD68-19C7-468A-8E3E-7E03FD3854E1}" dt="2025-05-16T09:27:59.917" v="478" actId="404"/>
        <pc:sldMkLst>
          <pc:docMk/>
          <pc:sldMk cId="2004824083" sldId="391"/>
        </pc:sldMkLst>
        <pc:spChg chg="mod">
          <ac:chgData name="Brice Gogué-Meunier" userId="0d14b2f8b916df3b" providerId="LiveId" clId="{30B5BD68-19C7-468A-8E3E-7E03FD3854E1}" dt="2025-05-16T09:26:45.648" v="459" actId="14100"/>
          <ac:spMkLst>
            <pc:docMk/>
            <pc:sldMk cId="2004824083" sldId="391"/>
            <ac:spMk id="10" creationId="{6662605B-5516-0949-CA57-7A6CF2E22335}"/>
          </ac:spMkLst>
        </pc:spChg>
        <pc:spChg chg="mod">
          <ac:chgData name="Brice Gogué-Meunier" userId="0d14b2f8b916df3b" providerId="LiveId" clId="{30B5BD68-19C7-468A-8E3E-7E03FD3854E1}" dt="2025-05-16T09:27:59.917" v="478" actId="404"/>
          <ac:spMkLst>
            <pc:docMk/>
            <pc:sldMk cId="2004824083" sldId="391"/>
            <ac:spMk id="11" creationId="{1F21B19C-C3C8-F12F-0A0A-94FA1242A1B6}"/>
          </ac:spMkLst>
        </pc:spChg>
      </pc:sldChg>
      <pc:sldChg chg="modSp mod">
        <pc:chgData name="Brice Gogué-Meunier" userId="0d14b2f8b916df3b" providerId="LiveId" clId="{30B5BD68-19C7-468A-8E3E-7E03FD3854E1}" dt="2025-05-16T09:31:48.165" v="527" actId="20577"/>
        <pc:sldMkLst>
          <pc:docMk/>
          <pc:sldMk cId="1551158446" sldId="392"/>
        </pc:sldMkLst>
        <pc:spChg chg="mod">
          <ac:chgData name="Brice Gogué-Meunier" userId="0d14b2f8b916df3b" providerId="LiveId" clId="{30B5BD68-19C7-468A-8E3E-7E03FD3854E1}" dt="2025-05-16T09:31:48.165" v="527" actId="20577"/>
          <ac:spMkLst>
            <pc:docMk/>
            <pc:sldMk cId="1551158446" sldId="392"/>
            <ac:spMk id="8" creationId="{EB80ECBE-1B3F-EA78-DAA1-BC11638A7550}"/>
          </ac:spMkLst>
        </pc:spChg>
      </pc:sldChg>
      <pc:sldChg chg="modSp mod">
        <pc:chgData name="Brice Gogué-Meunier" userId="0d14b2f8b916df3b" providerId="LiveId" clId="{30B5BD68-19C7-468A-8E3E-7E03FD3854E1}" dt="2025-05-16T09:08:41.001" v="118" actId="20577"/>
        <pc:sldMkLst>
          <pc:docMk/>
          <pc:sldMk cId="1187415981" sldId="407"/>
        </pc:sldMkLst>
        <pc:spChg chg="mod">
          <ac:chgData name="Brice Gogué-Meunier" userId="0d14b2f8b916df3b" providerId="LiveId" clId="{30B5BD68-19C7-468A-8E3E-7E03FD3854E1}" dt="2025-05-16T09:08:41.001" v="118" actId="20577"/>
          <ac:spMkLst>
            <pc:docMk/>
            <pc:sldMk cId="1187415981" sldId="407"/>
            <ac:spMk id="2" creationId="{52555E32-2BC1-16C2-820F-B9C2904CF3FF}"/>
          </ac:spMkLst>
        </pc:spChg>
      </pc:sldChg>
      <pc:sldChg chg="modSp mod">
        <pc:chgData name="Brice Gogué-Meunier" userId="0d14b2f8b916df3b" providerId="LiveId" clId="{30B5BD68-19C7-468A-8E3E-7E03FD3854E1}" dt="2025-05-16T09:34:35.400" v="529" actId="20577"/>
        <pc:sldMkLst>
          <pc:docMk/>
          <pc:sldMk cId="3788446377" sldId="411"/>
        </pc:sldMkLst>
        <pc:spChg chg="mod">
          <ac:chgData name="Brice Gogué-Meunier" userId="0d14b2f8b916df3b" providerId="LiveId" clId="{30B5BD68-19C7-468A-8E3E-7E03FD3854E1}" dt="2025-05-16T09:34:35.400" v="529" actId="20577"/>
          <ac:spMkLst>
            <pc:docMk/>
            <pc:sldMk cId="3788446377" sldId="411"/>
            <ac:spMk id="3" creationId="{F661334E-ED78-F4D9-B279-9BC426A1207A}"/>
          </ac:spMkLst>
        </pc:spChg>
      </pc:sldChg>
      <pc:sldChg chg="modSp mod">
        <pc:chgData name="Brice Gogué-Meunier" userId="0d14b2f8b916df3b" providerId="LiveId" clId="{30B5BD68-19C7-468A-8E3E-7E03FD3854E1}" dt="2025-05-16T09:44:46.719" v="756" actId="20577"/>
        <pc:sldMkLst>
          <pc:docMk/>
          <pc:sldMk cId="87138548" sldId="412"/>
        </pc:sldMkLst>
        <pc:spChg chg="mod">
          <ac:chgData name="Brice Gogué-Meunier" userId="0d14b2f8b916df3b" providerId="LiveId" clId="{30B5BD68-19C7-468A-8E3E-7E03FD3854E1}" dt="2025-05-16T09:44:46.719" v="756" actId="20577"/>
          <ac:spMkLst>
            <pc:docMk/>
            <pc:sldMk cId="87138548" sldId="412"/>
            <ac:spMk id="3" creationId="{1CF76BF0-668B-6F57-4847-E90F1BC51126}"/>
          </ac:spMkLst>
        </pc:spChg>
      </pc:sldChg>
      <pc:sldChg chg="modSp mod">
        <pc:chgData name="Brice Gogué-Meunier" userId="0d14b2f8b916df3b" providerId="LiveId" clId="{30B5BD68-19C7-468A-8E3E-7E03FD3854E1}" dt="2025-05-16T09:42:48.011" v="754" actId="732"/>
        <pc:sldMkLst>
          <pc:docMk/>
          <pc:sldMk cId="2632650877" sldId="413"/>
        </pc:sldMkLst>
        <pc:picChg chg="mod modCrop">
          <ac:chgData name="Brice Gogué-Meunier" userId="0d14b2f8b916df3b" providerId="LiveId" clId="{30B5BD68-19C7-468A-8E3E-7E03FD3854E1}" dt="2025-05-16T09:42:48.011" v="754" actId="732"/>
          <ac:picMkLst>
            <pc:docMk/>
            <pc:sldMk cId="2632650877" sldId="413"/>
            <ac:picMk id="13" creationId="{C031A6CE-1A07-1A79-2AE5-CA0830FBD6D0}"/>
          </ac:picMkLst>
        </pc:picChg>
      </pc:sldChg>
      <pc:sldChg chg="modSp mod">
        <pc:chgData name="Brice Gogué-Meunier" userId="0d14b2f8b916df3b" providerId="LiveId" clId="{30B5BD68-19C7-468A-8E3E-7E03FD3854E1}" dt="2025-05-16T12:22:44.134" v="897" actId="20577"/>
        <pc:sldMkLst>
          <pc:docMk/>
          <pc:sldMk cId="1675302994" sldId="416"/>
        </pc:sldMkLst>
        <pc:spChg chg="mod">
          <ac:chgData name="Brice Gogué-Meunier" userId="0d14b2f8b916df3b" providerId="LiveId" clId="{30B5BD68-19C7-468A-8E3E-7E03FD3854E1}" dt="2025-05-16T12:22:44.134" v="897" actId="20577"/>
          <ac:spMkLst>
            <pc:docMk/>
            <pc:sldMk cId="1675302994" sldId="416"/>
            <ac:spMk id="6" creationId="{30E2A056-3294-F7D5-3442-01395B64A4EB}"/>
          </ac:spMkLst>
        </pc:spChg>
      </pc:sldChg>
      <pc:sldChg chg="add del">
        <pc:chgData name="Brice Gogué-Meunier" userId="0d14b2f8b916df3b" providerId="LiveId" clId="{30B5BD68-19C7-468A-8E3E-7E03FD3854E1}" dt="2025-05-16T09:42:37.068" v="753" actId="2890"/>
        <pc:sldMkLst>
          <pc:docMk/>
          <pc:sldMk cId="1889422597" sldId="416"/>
        </pc:sldMkLst>
      </pc:sldChg>
    </pc:docChg>
  </pc:docChgLst>
  <pc:docChgLst>
    <pc:chgData name="Sofian Archambault" userId="db12d9d74e99a5d3" providerId="Windows Live" clId="Web-{F3DF749E-F8AE-3391-D177-A319090B4C7B}"/>
    <pc:docChg chg="modSld">
      <pc:chgData name="Sofian Archambault" userId="db12d9d74e99a5d3" providerId="Windows Live" clId="Web-{F3DF749E-F8AE-3391-D177-A319090B4C7B}" dt="2025-05-16T11:34:45.051" v="1" actId="1076"/>
      <pc:docMkLst>
        <pc:docMk/>
      </pc:docMkLst>
      <pc:sldChg chg="modSp">
        <pc:chgData name="Sofian Archambault" userId="db12d9d74e99a5d3" providerId="Windows Live" clId="Web-{F3DF749E-F8AE-3391-D177-A319090B4C7B}" dt="2025-05-16T11:34:45.051" v="1" actId="1076"/>
        <pc:sldMkLst>
          <pc:docMk/>
          <pc:sldMk cId="994995662" sldId="382"/>
        </pc:sldMkLst>
        <pc:picChg chg="mod">
          <ac:chgData name="Sofian Archambault" userId="db12d9d74e99a5d3" providerId="Windows Live" clId="Web-{F3DF749E-F8AE-3391-D177-A319090B4C7B}" dt="2025-05-16T11:34:42.708" v="0" actId="1076"/>
          <ac:picMkLst>
            <pc:docMk/>
            <pc:sldMk cId="994995662" sldId="382"/>
            <ac:picMk id="3" creationId="{963C149A-D9AF-EB3A-8958-BC86706C82B4}"/>
          </ac:picMkLst>
        </pc:picChg>
        <pc:picChg chg="mod">
          <ac:chgData name="Sofian Archambault" userId="db12d9d74e99a5d3" providerId="Windows Live" clId="Web-{F3DF749E-F8AE-3391-D177-A319090B4C7B}" dt="2025-05-16T11:34:45.051" v="1" actId="1076"/>
          <ac:picMkLst>
            <pc:docMk/>
            <pc:sldMk cId="994995662" sldId="382"/>
            <ac:picMk id="6" creationId="{7EF4754E-1E5A-5878-F887-870937D149DD}"/>
          </ac:picMkLst>
        </pc:picChg>
      </pc:sldChg>
    </pc:docChg>
  </pc:docChgLst>
  <pc:docChgLst>
    <pc:chgData name="Akram Atouile" userId="d54f35c6555e4497" providerId="Windows Live" clId="Web-{7A609564-D02F-337A-7C3E-F8BDDDBEE585}"/>
    <pc:docChg chg="modSld">
      <pc:chgData name="Akram Atouile" userId="d54f35c6555e4497" providerId="Windows Live" clId="Web-{7A609564-D02F-337A-7C3E-F8BDDDBEE585}" dt="2025-03-27T12:05:08.612" v="644" actId="20577"/>
      <pc:docMkLst>
        <pc:docMk/>
      </pc:docMkLst>
      <pc:sldChg chg="delSp modSp">
        <pc:chgData name="Akram Atouile" userId="d54f35c6555e4497" providerId="Windows Live" clId="Web-{7A609564-D02F-337A-7C3E-F8BDDDBEE585}" dt="2025-03-27T11:57:45.973" v="432" actId="14100"/>
        <pc:sldMkLst>
          <pc:docMk/>
          <pc:sldMk cId="2939054367" sldId="280"/>
        </pc:sldMkLst>
      </pc:sldChg>
      <pc:sldChg chg="addSp delSp modSp mod modClrScheme chgLayout">
        <pc:chgData name="Akram Atouile" userId="d54f35c6555e4497" providerId="Windows Live" clId="Web-{7A609564-D02F-337A-7C3E-F8BDDDBEE585}" dt="2025-03-27T12:05:08.612" v="644" actId="20577"/>
        <pc:sldMkLst>
          <pc:docMk/>
          <pc:sldMk cId="2508917314" sldId="304"/>
        </pc:sldMkLst>
      </pc:sldChg>
    </pc:docChg>
  </pc:docChgLst>
  <pc:docChgLst>
    <pc:chgData name="Ndéye Fatou FALL" userId="198cc104da85ffbb" providerId="Windows Live" clId="Web-{5845728C-7E91-568F-8A83-E7B59775F257}"/>
    <pc:docChg chg="addSld delSld modSld sldOrd">
      <pc:chgData name="Ndéye Fatou FALL" userId="198cc104da85ffbb" providerId="Windows Live" clId="Web-{5845728C-7E91-568F-8A83-E7B59775F257}" dt="2025-03-26T07:49:07.708" v="112" actId="20577"/>
      <pc:docMkLst>
        <pc:docMk/>
      </pc:docMkLst>
      <pc:sldChg chg="addSp delSp modSp del">
        <pc:chgData name="Ndéye Fatou FALL" userId="198cc104da85ffbb" providerId="Windows Live" clId="Web-{5845728C-7E91-568F-8A83-E7B59775F257}" dt="2025-03-26T07:42:41.117" v="7"/>
        <pc:sldMkLst>
          <pc:docMk/>
          <pc:sldMk cId="3347303614" sldId="282"/>
        </pc:sldMkLst>
      </pc:sldChg>
      <pc:sldChg chg="modSp">
        <pc:chgData name="Ndéye Fatou FALL" userId="198cc104da85ffbb" providerId="Windows Live" clId="Web-{5845728C-7E91-568F-8A83-E7B59775F257}" dt="2025-03-26T07:47:52.752" v="101" actId="20577"/>
        <pc:sldMkLst>
          <pc:docMk/>
          <pc:sldMk cId="2764322103" sldId="285"/>
        </pc:sldMkLst>
      </pc:sldChg>
      <pc:sldChg chg="modSp">
        <pc:chgData name="Ndéye Fatou FALL" userId="198cc104da85ffbb" providerId="Windows Live" clId="Web-{5845728C-7E91-568F-8A83-E7B59775F257}" dt="2025-03-26T07:49:07.708" v="112" actId="20577"/>
        <pc:sldMkLst>
          <pc:docMk/>
          <pc:sldMk cId="3431720007" sldId="286"/>
        </pc:sldMkLst>
      </pc:sldChg>
      <pc:sldChg chg="modSp add ord replId">
        <pc:chgData name="Ndéye Fatou FALL" userId="198cc104da85ffbb" providerId="Windows Live" clId="Web-{5845728C-7E91-568F-8A83-E7B59775F257}" dt="2025-03-26T07:45:55.295" v="85" actId="20577"/>
        <pc:sldMkLst>
          <pc:docMk/>
          <pc:sldMk cId="1950941612" sldId="299"/>
        </pc:sldMkLst>
      </pc:sldChg>
    </pc:docChg>
  </pc:docChgLst>
  <pc:docChgLst>
    <pc:chgData name="Sacha LUTOFF" userId="a37079e7ccb5967d" providerId="LiveId" clId="{DA4696F2-0E2E-40AF-9087-2B545E10F6A5}"/>
    <pc:docChg chg="undo custSel delSld modSld sldOrd">
      <pc:chgData name="Sacha LUTOFF" userId="a37079e7ccb5967d" providerId="LiveId" clId="{DA4696F2-0E2E-40AF-9087-2B545E10F6A5}" dt="2025-05-16T09:45:49.917" v="389"/>
      <pc:docMkLst>
        <pc:docMk/>
      </pc:docMkLst>
      <pc:sldChg chg="addSp delSp modSp mod">
        <pc:chgData name="Sacha LUTOFF" userId="a37079e7ccb5967d" providerId="LiveId" clId="{DA4696F2-0E2E-40AF-9087-2B545E10F6A5}" dt="2025-05-16T08:54:37.942" v="39" actId="2165"/>
        <pc:sldMkLst>
          <pc:docMk/>
          <pc:sldMk cId="360776931" sldId="302"/>
        </pc:sldMkLst>
        <pc:graphicFrameChg chg="add del mod modGraphic">
          <ac:chgData name="Sacha LUTOFF" userId="a37079e7ccb5967d" providerId="LiveId" clId="{DA4696F2-0E2E-40AF-9087-2B545E10F6A5}" dt="2025-05-16T08:54:37.942" v="39" actId="2165"/>
          <ac:graphicFrameMkLst>
            <pc:docMk/>
            <pc:sldMk cId="360776931" sldId="302"/>
            <ac:graphicFrameMk id="3" creationId="{99141AF1-5617-8081-4CAD-C37617A94D63}"/>
          </ac:graphicFrameMkLst>
        </pc:graphicFrameChg>
      </pc:sldChg>
      <pc:sldChg chg="modSp mod modClrScheme chgLayout">
        <pc:chgData name="Sacha LUTOFF" userId="a37079e7ccb5967d" providerId="LiveId" clId="{DA4696F2-0E2E-40AF-9087-2B545E10F6A5}" dt="2025-05-16T09:45:30.790" v="385" actId="700"/>
        <pc:sldMkLst>
          <pc:docMk/>
          <pc:sldMk cId="2609993914" sldId="353"/>
        </pc:sldMkLst>
        <pc:spChg chg="mod ord">
          <ac:chgData name="Sacha LUTOFF" userId="a37079e7ccb5967d" providerId="LiveId" clId="{DA4696F2-0E2E-40AF-9087-2B545E10F6A5}" dt="2025-05-16T09:45:30.790" v="385" actId="700"/>
          <ac:spMkLst>
            <pc:docMk/>
            <pc:sldMk cId="2609993914" sldId="353"/>
            <ac:spMk id="4" creationId="{661F4CDC-FEB0-2A2B-FC2A-378891763D43}"/>
          </ac:spMkLst>
        </pc:spChg>
        <pc:spChg chg="mod ord">
          <ac:chgData name="Sacha LUTOFF" userId="a37079e7ccb5967d" providerId="LiveId" clId="{DA4696F2-0E2E-40AF-9087-2B545E10F6A5}" dt="2025-05-16T09:45:30.790" v="385" actId="700"/>
          <ac:spMkLst>
            <pc:docMk/>
            <pc:sldMk cId="2609993914" sldId="353"/>
            <ac:spMk id="5" creationId="{F3DA52FE-6B79-8919-857E-7CBE77CC5EEE}"/>
          </ac:spMkLst>
        </pc:spChg>
        <pc:spChg chg="mod ord">
          <ac:chgData name="Sacha LUTOFF" userId="a37079e7ccb5967d" providerId="LiveId" clId="{DA4696F2-0E2E-40AF-9087-2B545E10F6A5}" dt="2025-05-16T09:45:30.790" v="385" actId="700"/>
          <ac:spMkLst>
            <pc:docMk/>
            <pc:sldMk cId="2609993914" sldId="353"/>
            <ac:spMk id="11" creationId="{A3779119-A758-EB81-C9EC-6898EBB27BF5}"/>
          </ac:spMkLst>
        </pc:spChg>
        <pc:picChg chg="mod ord">
          <ac:chgData name="Sacha LUTOFF" userId="a37079e7ccb5967d" providerId="LiveId" clId="{DA4696F2-0E2E-40AF-9087-2B545E10F6A5}" dt="2025-05-16T09:45:30.790" v="385" actId="700"/>
          <ac:picMkLst>
            <pc:docMk/>
            <pc:sldMk cId="2609993914" sldId="353"/>
            <ac:picMk id="9" creationId="{21E07756-1D53-C586-8948-0B79E844212A}"/>
          </ac:picMkLst>
        </pc:picChg>
      </pc:sldChg>
      <pc:sldChg chg="modSp del mod">
        <pc:chgData name="Sacha LUTOFF" userId="a37079e7ccb5967d" providerId="LiveId" clId="{DA4696F2-0E2E-40AF-9087-2B545E10F6A5}" dt="2025-05-16T09:39:29.013" v="378" actId="47"/>
        <pc:sldMkLst>
          <pc:docMk/>
          <pc:sldMk cId="3467041324" sldId="356"/>
        </pc:sldMkLst>
      </pc:sldChg>
      <pc:sldChg chg="modSp mod">
        <pc:chgData name="Sacha LUTOFF" userId="a37079e7ccb5967d" providerId="LiveId" clId="{DA4696F2-0E2E-40AF-9087-2B545E10F6A5}" dt="2025-05-16T09:38:54.479" v="355" actId="403"/>
        <pc:sldMkLst>
          <pc:docMk/>
          <pc:sldMk cId="2242774057" sldId="364"/>
        </pc:sldMkLst>
        <pc:spChg chg="mod">
          <ac:chgData name="Sacha LUTOFF" userId="a37079e7ccb5967d" providerId="LiveId" clId="{DA4696F2-0E2E-40AF-9087-2B545E10F6A5}" dt="2025-05-16T09:38:54.479" v="355" actId="403"/>
          <ac:spMkLst>
            <pc:docMk/>
            <pc:sldMk cId="2242774057" sldId="364"/>
            <ac:spMk id="61" creationId="{CBA7CA56-8C8E-068C-D821-92907D8C8666}"/>
          </ac:spMkLst>
        </pc:spChg>
      </pc:sldChg>
      <pc:sldChg chg="modSp mod">
        <pc:chgData name="Sacha LUTOFF" userId="a37079e7ccb5967d" providerId="LiveId" clId="{DA4696F2-0E2E-40AF-9087-2B545E10F6A5}" dt="2025-05-16T09:38:31.078" v="344"/>
        <pc:sldMkLst>
          <pc:docMk/>
          <pc:sldMk cId="1687751359" sldId="365"/>
        </pc:sldMkLst>
        <pc:spChg chg="mod">
          <ac:chgData name="Sacha LUTOFF" userId="a37079e7ccb5967d" providerId="LiveId" clId="{DA4696F2-0E2E-40AF-9087-2B545E10F6A5}" dt="2025-05-16T09:38:31.078" v="344"/>
          <ac:spMkLst>
            <pc:docMk/>
            <pc:sldMk cId="1687751359" sldId="365"/>
            <ac:spMk id="61" creationId="{276F8358-2956-E622-CADD-C19DB859B8D0}"/>
          </ac:spMkLst>
        </pc:spChg>
      </pc:sldChg>
      <pc:sldChg chg="addSp delSp modSp">
        <pc:chgData name="Sacha LUTOFF" userId="a37079e7ccb5967d" providerId="LiveId" clId="{DA4696F2-0E2E-40AF-9087-2B545E10F6A5}" dt="2025-05-16T09:24:08.702" v="164"/>
        <pc:sldMkLst>
          <pc:docMk/>
          <pc:sldMk cId="893646172" sldId="369"/>
        </pc:sldMkLst>
        <pc:picChg chg="add mod">
          <ac:chgData name="Sacha LUTOFF" userId="a37079e7ccb5967d" providerId="LiveId" clId="{DA4696F2-0E2E-40AF-9087-2B545E10F6A5}" dt="2025-05-16T09:24:08.702" v="164"/>
          <ac:picMkLst>
            <pc:docMk/>
            <pc:sldMk cId="893646172" sldId="369"/>
            <ac:picMk id="12" creationId="{1D320D95-B81C-FBA4-9541-89072FE2B330}"/>
          </ac:picMkLst>
        </pc:picChg>
      </pc:sldChg>
      <pc:sldChg chg="addSp delSp modSp">
        <pc:chgData name="Sacha LUTOFF" userId="a37079e7ccb5967d" providerId="LiveId" clId="{DA4696F2-0E2E-40AF-9087-2B545E10F6A5}" dt="2025-05-16T09:24:12.270" v="166"/>
        <pc:sldMkLst>
          <pc:docMk/>
          <pc:sldMk cId="4273896720" sldId="371"/>
        </pc:sldMkLst>
        <pc:picChg chg="add mod">
          <ac:chgData name="Sacha LUTOFF" userId="a37079e7ccb5967d" providerId="LiveId" clId="{DA4696F2-0E2E-40AF-9087-2B545E10F6A5}" dt="2025-05-16T09:24:12.270" v="166"/>
          <ac:picMkLst>
            <pc:docMk/>
            <pc:sldMk cId="4273896720" sldId="371"/>
            <ac:picMk id="3" creationId="{09434010-9346-DBB9-DB81-A087078BE326}"/>
          </ac:picMkLst>
        </pc:picChg>
      </pc:sldChg>
      <pc:sldChg chg="modSp">
        <pc:chgData name="Sacha LUTOFF" userId="a37079e7ccb5967d" providerId="LiveId" clId="{DA4696F2-0E2E-40AF-9087-2B545E10F6A5}" dt="2025-05-16T09:45:38.282" v="387"/>
        <pc:sldMkLst>
          <pc:docMk/>
          <pc:sldMk cId="3649690743" sldId="372"/>
        </pc:sldMkLst>
        <pc:picChg chg="mod">
          <ac:chgData name="Sacha LUTOFF" userId="a37079e7ccb5967d" providerId="LiveId" clId="{DA4696F2-0E2E-40AF-9087-2B545E10F6A5}" dt="2025-05-16T09:45:38.282" v="387"/>
          <ac:picMkLst>
            <pc:docMk/>
            <pc:sldMk cId="3649690743" sldId="372"/>
            <ac:picMk id="3" creationId="{E6AE659E-7BF0-4301-264F-F3F343792AA3}"/>
          </ac:picMkLst>
        </pc:picChg>
      </pc:sldChg>
      <pc:sldChg chg="modSp mod">
        <pc:chgData name="Sacha LUTOFF" userId="a37079e7ccb5967d" providerId="LiveId" clId="{DA4696F2-0E2E-40AF-9087-2B545E10F6A5}" dt="2025-05-16T09:16:56.214" v="105" actId="20577"/>
        <pc:sldMkLst>
          <pc:docMk/>
          <pc:sldMk cId="3321362229" sldId="375"/>
        </pc:sldMkLst>
        <pc:spChg chg="mod">
          <ac:chgData name="Sacha LUTOFF" userId="a37079e7ccb5967d" providerId="LiveId" clId="{DA4696F2-0E2E-40AF-9087-2B545E10F6A5}" dt="2025-05-16T09:16:56.214" v="105" actId="20577"/>
          <ac:spMkLst>
            <pc:docMk/>
            <pc:sldMk cId="3321362229" sldId="375"/>
            <ac:spMk id="5" creationId="{D653F7B2-BA47-090A-AD67-6A6FEE186C07}"/>
          </ac:spMkLst>
        </pc:spChg>
      </pc:sldChg>
      <pc:sldChg chg="modSp mod">
        <pc:chgData name="Sacha LUTOFF" userId="a37079e7ccb5967d" providerId="LiveId" clId="{DA4696F2-0E2E-40AF-9087-2B545E10F6A5}" dt="2025-05-16T09:19:29.713" v="146"/>
        <pc:sldMkLst>
          <pc:docMk/>
          <pc:sldMk cId="2502052164" sldId="376"/>
        </pc:sldMkLst>
        <pc:spChg chg="mod">
          <ac:chgData name="Sacha LUTOFF" userId="a37079e7ccb5967d" providerId="LiveId" clId="{DA4696F2-0E2E-40AF-9087-2B545E10F6A5}" dt="2025-05-16T09:19:29.713" v="146"/>
          <ac:spMkLst>
            <pc:docMk/>
            <pc:sldMk cId="2502052164" sldId="376"/>
            <ac:spMk id="5" creationId="{E7BCDD38-28A5-D6AF-C5C9-16DBCBFC9DDE}"/>
          </ac:spMkLst>
        </pc:spChg>
      </pc:sldChg>
      <pc:sldChg chg="addSp delSp modSp">
        <pc:chgData name="Sacha LUTOFF" userId="a37079e7ccb5967d" providerId="LiveId" clId="{DA4696F2-0E2E-40AF-9087-2B545E10F6A5}" dt="2025-05-16T09:24:02.391" v="162"/>
        <pc:sldMkLst>
          <pc:docMk/>
          <pc:sldMk cId="977935072" sldId="380"/>
        </pc:sldMkLst>
        <pc:picChg chg="add mod">
          <ac:chgData name="Sacha LUTOFF" userId="a37079e7ccb5967d" providerId="LiveId" clId="{DA4696F2-0E2E-40AF-9087-2B545E10F6A5}" dt="2025-05-16T09:24:02.391" v="162"/>
          <ac:picMkLst>
            <pc:docMk/>
            <pc:sldMk cId="977935072" sldId="380"/>
            <ac:picMk id="2" creationId="{A6DECC41-DB74-CE98-E3BC-058AE9E03D83}"/>
          </ac:picMkLst>
        </pc:picChg>
      </pc:sldChg>
      <pc:sldChg chg="modSp mod">
        <pc:chgData name="Sacha LUTOFF" userId="a37079e7ccb5967d" providerId="LiveId" clId="{DA4696F2-0E2E-40AF-9087-2B545E10F6A5}" dt="2025-05-16T09:19:26.329" v="145" actId="20577"/>
        <pc:sldMkLst>
          <pc:docMk/>
          <pc:sldMk cId="1684562054" sldId="381"/>
        </pc:sldMkLst>
        <pc:spChg chg="mod">
          <ac:chgData name="Sacha LUTOFF" userId="a37079e7ccb5967d" providerId="LiveId" clId="{DA4696F2-0E2E-40AF-9087-2B545E10F6A5}" dt="2025-05-16T09:19:26.329" v="145" actId="20577"/>
          <ac:spMkLst>
            <pc:docMk/>
            <pc:sldMk cId="1684562054" sldId="381"/>
            <ac:spMk id="5" creationId="{C01832A1-F39D-FF06-5331-A005EA9549D3}"/>
          </ac:spMkLst>
        </pc:spChg>
      </pc:sldChg>
      <pc:sldChg chg="modSp mod">
        <pc:chgData name="Sacha LUTOFF" userId="a37079e7ccb5967d" providerId="LiveId" clId="{DA4696F2-0E2E-40AF-9087-2B545E10F6A5}" dt="2025-05-16T09:22:05.665" v="160" actId="20577"/>
        <pc:sldMkLst>
          <pc:docMk/>
          <pc:sldMk cId="2729461530" sldId="384"/>
        </pc:sldMkLst>
        <pc:spChg chg="mod">
          <ac:chgData name="Sacha LUTOFF" userId="a37079e7ccb5967d" providerId="LiveId" clId="{DA4696F2-0E2E-40AF-9087-2B545E10F6A5}" dt="2025-05-16T09:22:05.665" v="160" actId="20577"/>
          <ac:spMkLst>
            <pc:docMk/>
            <pc:sldMk cId="2729461530" sldId="384"/>
            <ac:spMk id="3" creationId="{5E99A88E-A8C5-7FF7-5F70-6981082FD63E}"/>
          </ac:spMkLst>
        </pc:spChg>
        <pc:picChg chg="mod">
          <ac:chgData name="Sacha LUTOFF" userId="a37079e7ccb5967d" providerId="LiveId" clId="{DA4696F2-0E2E-40AF-9087-2B545E10F6A5}" dt="2025-05-16T09:21:46.423" v="151" actId="1076"/>
          <ac:picMkLst>
            <pc:docMk/>
            <pc:sldMk cId="2729461530" sldId="384"/>
            <ac:picMk id="11" creationId="{46A1D806-CEAD-717A-CDEE-62C33CABD247}"/>
          </ac:picMkLst>
        </pc:picChg>
      </pc:sldChg>
      <pc:sldChg chg="addSp delSp modSp mod">
        <pc:chgData name="Sacha LUTOFF" userId="a37079e7ccb5967d" providerId="LiveId" clId="{DA4696F2-0E2E-40AF-9087-2B545E10F6A5}" dt="2025-05-16T09:27:09.137" v="199" actId="21"/>
        <pc:sldMkLst>
          <pc:docMk/>
          <pc:sldMk cId="435761342" sldId="386"/>
        </pc:sldMkLst>
        <pc:spChg chg="add mod">
          <ac:chgData name="Sacha LUTOFF" userId="a37079e7ccb5967d" providerId="LiveId" clId="{DA4696F2-0E2E-40AF-9087-2B545E10F6A5}" dt="2025-05-16T09:25:50.997" v="198" actId="2710"/>
          <ac:spMkLst>
            <pc:docMk/>
            <pc:sldMk cId="435761342" sldId="386"/>
            <ac:spMk id="3" creationId="{0F802740-C05F-C53E-EDF5-02CB2393C811}"/>
          </ac:spMkLst>
        </pc:spChg>
        <pc:spChg chg="mod">
          <ac:chgData name="Sacha LUTOFF" userId="a37079e7ccb5967d" providerId="LiveId" clId="{DA4696F2-0E2E-40AF-9087-2B545E10F6A5}" dt="2025-05-16T09:25:37.569" v="195" actId="1076"/>
          <ac:spMkLst>
            <pc:docMk/>
            <pc:sldMk cId="435761342" sldId="386"/>
            <ac:spMk id="29" creationId="{559BCF0F-85D6-400F-0420-A10ECD877AC8}"/>
          </ac:spMkLst>
        </pc:spChg>
      </pc:sldChg>
      <pc:sldChg chg="modSp mod">
        <pc:chgData name="Sacha LUTOFF" userId="a37079e7ccb5967d" providerId="LiveId" clId="{DA4696F2-0E2E-40AF-9087-2B545E10F6A5}" dt="2025-05-16T09:33:57.012" v="338" actId="166"/>
        <pc:sldMkLst>
          <pc:docMk/>
          <pc:sldMk cId="2412947538" sldId="389"/>
        </pc:sldMkLst>
        <pc:spChg chg="mod">
          <ac:chgData name="Sacha LUTOFF" userId="a37079e7ccb5967d" providerId="LiveId" clId="{DA4696F2-0E2E-40AF-9087-2B545E10F6A5}" dt="2025-05-16T09:33:48.737" v="336" actId="20577"/>
          <ac:spMkLst>
            <pc:docMk/>
            <pc:sldMk cId="2412947538" sldId="389"/>
            <ac:spMk id="2" creationId="{04FC119A-5056-AFF8-10E8-532764846B42}"/>
          </ac:spMkLst>
        </pc:spChg>
        <pc:spChg chg="ord">
          <ac:chgData name="Sacha LUTOFF" userId="a37079e7ccb5967d" providerId="LiveId" clId="{DA4696F2-0E2E-40AF-9087-2B545E10F6A5}" dt="2025-05-16T09:33:51.941" v="337" actId="166"/>
          <ac:spMkLst>
            <pc:docMk/>
            <pc:sldMk cId="2412947538" sldId="389"/>
            <ac:spMk id="3" creationId="{582B6955-2431-BAD6-E8FB-E8BC76E15F26}"/>
          </ac:spMkLst>
        </pc:spChg>
        <pc:spChg chg="ord">
          <ac:chgData name="Sacha LUTOFF" userId="a37079e7ccb5967d" providerId="LiveId" clId="{DA4696F2-0E2E-40AF-9087-2B545E10F6A5}" dt="2025-05-16T09:33:57.012" v="338" actId="166"/>
          <ac:spMkLst>
            <pc:docMk/>
            <pc:sldMk cId="2412947538" sldId="389"/>
            <ac:spMk id="10" creationId="{67EE8024-9D0C-B4A5-FDB6-04AD344CB381}"/>
          </ac:spMkLst>
        </pc:spChg>
        <pc:spChg chg="mod">
          <ac:chgData name="Sacha LUTOFF" userId="a37079e7ccb5967d" providerId="LiveId" clId="{DA4696F2-0E2E-40AF-9087-2B545E10F6A5}" dt="2025-05-16T09:33:39.459" v="334" actId="1076"/>
          <ac:spMkLst>
            <pc:docMk/>
            <pc:sldMk cId="2412947538" sldId="389"/>
            <ac:spMk id="11" creationId="{383CC0B3-2234-BD8B-217E-264AC7802EEE}"/>
          </ac:spMkLst>
        </pc:spChg>
        <pc:picChg chg="ord">
          <ac:chgData name="Sacha LUTOFF" userId="a37079e7ccb5967d" providerId="LiveId" clId="{DA4696F2-0E2E-40AF-9087-2B545E10F6A5}" dt="2025-05-16T09:33:45.484" v="335" actId="167"/>
          <ac:picMkLst>
            <pc:docMk/>
            <pc:sldMk cId="2412947538" sldId="389"/>
            <ac:picMk id="5" creationId="{026CFC06-0231-DB52-AD51-51DA04B60FFA}"/>
          </ac:picMkLst>
        </pc:picChg>
      </pc:sldChg>
      <pc:sldChg chg="addSp modSp">
        <pc:chgData name="Sacha LUTOFF" userId="a37079e7ccb5967d" providerId="LiveId" clId="{DA4696F2-0E2E-40AF-9087-2B545E10F6A5}" dt="2025-05-16T09:27:14.073" v="201" actId="1076"/>
        <pc:sldMkLst>
          <pc:docMk/>
          <pc:sldMk cId="2004824083" sldId="391"/>
        </pc:sldMkLst>
        <pc:picChg chg="add mod">
          <ac:chgData name="Sacha LUTOFF" userId="a37079e7ccb5967d" providerId="LiveId" clId="{DA4696F2-0E2E-40AF-9087-2B545E10F6A5}" dt="2025-05-16T09:27:14.073" v="201" actId="1076"/>
          <ac:picMkLst>
            <pc:docMk/>
            <pc:sldMk cId="2004824083" sldId="391"/>
            <ac:picMk id="3" creationId="{E0FA9786-6227-A4F0-F23F-F12AE80C0860}"/>
          </ac:picMkLst>
        </pc:picChg>
      </pc:sldChg>
      <pc:sldChg chg="addSp modSp mod">
        <pc:chgData name="Sacha LUTOFF" userId="a37079e7ccb5967d" providerId="LiveId" clId="{DA4696F2-0E2E-40AF-9087-2B545E10F6A5}" dt="2025-05-16T09:32:42.925" v="333" actId="20577"/>
        <pc:sldMkLst>
          <pc:docMk/>
          <pc:sldMk cId="1551158446" sldId="392"/>
        </pc:sldMkLst>
        <pc:spChg chg="mod">
          <ac:chgData name="Sacha LUTOFF" userId="a37079e7ccb5967d" providerId="LiveId" clId="{DA4696F2-0E2E-40AF-9087-2B545E10F6A5}" dt="2025-05-16T09:32:42.925" v="333" actId="20577"/>
          <ac:spMkLst>
            <pc:docMk/>
            <pc:sldMk cId="1551158446" sldId="392"/>
            <ac:spMk id="2" creationId="{08A4A0CA-8897-AEA2-61A6-B8AE0E874A7E}"/>
          </ac:spMkLst>
        </pc:spChg>
      </pc:sldChg>
      <pc:sldChg chg="modSp mod">
        <pc:chgData name="Sacha LUTOFF" userId="a37079e7ccb5967d" providerId="LiveId" clId="{DA4696F2-0E2E-40AF-9087-2B545E10F6A5}" dt="2025-05-16T09:31:09.869" v="257" actId="20577"/>
        <pc:sldMkLst>
          <pc:docMk/>
          <pc:sldMk cId="687297663" sldId="393"/>
        </pc:sldMkLst>
        <pc:spChg chg="mod">
          <ac:chgData name="Sacha LUTOFF" userId="a37079e7ccb5967d" providerId="LiveId" clId="{DA4696F2-0E2E-40AF-9087-2B545E10F6A5}" dt="2025-05-16T09:31:09.869" v="257" actId="20577"/>
          <ac:spMkLst>
            <pc:docMk/>
            <pc:sldMk cId="687297663" sldId="393"/>
            <ac:spMk id="2" creationId="{359F2126-5607-0A82-06A4-519A0210DEC0}"/>
          </ac:spMkLst>
        </pc:spChg>
      </pc:sldChg>
      <pc:sldChg chg="modSp mod">
        <pc:chgData name="Sacha LUTOFF" userId="a37079e7ccb5967d" providerId="LiveId" clId="{DA4696F2-0E2E-40AF-9087-2B545E10F6A5}" dt="2025-05-16T08:56:38.463" v="51" actId="20577"/>
        <pc:sldMkLst>
          <pc:docMk/>
          <pc:sldMk cId="613943204" sldId="401"/>
        </pc:sldMkLst>
        <pc:spChg chg="mod">
          <ac:chgData name="Sacha LUTOFF" userId="a37079e7ccb5967d" providerId="LiveId" clId="{DA4696F2-0E2E-40AF-9087-2B545E10F6A5}" dt="2025-05-16T08:56:38.463" v="51" actId="20577"/>
          <ac:spMkLst>
            <pc:docMk/>
            <pc:sldMk cId="613943204" sldId="401"/>
            <ac:spMk id="2" creationId="{945C8210-C75E-6719-AADD-518EE48A4A4A}"/>
          </ac:spMkLst>
        </pc:spChg>
      </pc:sldChg>
      <pc:sldChg chg="modSp mod">
        <pc:chgData name="Sacha LUTOFF" userId="a37079e7ccb5967d" providerId="LiveId" clId="{DA4696F2-0E2E-40AF-9087-2B545E10F6A5}" dt="2025-05-16T09:01:46.538" v="92" actId="1076"/>
        <pc:sldMkLst>
          <pc:docMk/>
          <pc:sldMk cId="1187415981" sldId="407"/>
        </pc:sldMkLst>
        <pc:spChg chg="mod">
          <ac:chgData name="Sacha LUTOFF" userId="a37079e7ccb5967d" providerId="LiveId" clId="{DA4696F2-0E2E-40AF-9087-2B545E10F6A5}" dt="2025-05-16T09:01:42.716" v="91" actId="20577"/>
          <ac:spMkLst>
            <pc:docMk/>
            <pc:sldMk cId="1187415981" sldId="407"/>
            <ac:spMk id="2" creationId="{52555E32-2BC1-16C2-820F-B9C2904CF3FF}"/>
          </ac:spMkLst>
        </pc:spChg>
        <pc:spChg chg="mod">
          <ac:chgData name="Sacha LUTOFF" userId="a37079e7ccb5967d" providerId="LiveId" clId="{DA4696F2-0E2E-40AF-9087-2B545E10F6A5}" dt="2025-05-16T09:01:46.538" v="92" actId="1076"/>
          <ac:spMkLst>
            <pc:docMk/>
            <pc:sldMk cId="1187415981" sldId="407"/>
            <ac:spMk id="3" creationId="{A1A94044-1AB2-D9FB-DDDC-4D73DF053CD7}"/>
          </ac:spMkLst>
        </pc:spChg>
      </pc:sldChg>
      <pc:sldChg chg="ord modNotesTx">
        <pc:chgData name="Sacha LUTOFF" userId="a37079e7ccb5967d" providerId="LiveId" clId="{DA4696F2-0E2E-40AF-9087-2B545E10F6A5}" dt="2025-05-16T09:39:14.732" v="377" actId="20577"/>
        <pc:sldMkLst>
          <pc:docMk/>
          <pc:sldMk cId="3333103971" sldId="409"/>
        </pc:sldMkLst>
      </pc:sldChg>
      <pc:sldChg chg="modSp mod">
        <pc:chgData name="Sacha LUTOFF" userId="a37079e7ccb5967d" providerId="LiveId" clId="{DA4696F2-0E2E-40AF-9087-2B545E10F6A5}" dt="2025-05-16T09:31:19.774" v="284" actId="20577"/>
        <pc:sldMkLst>
          <pc:docMk/>
          <pc:sldMk cId="3788446377" sldId="411"/>
        </pc:sldMkLst>
        <pc:spChg chg="mod">
          <ac:chgData name="Sacha LUTOFF" userId="a37079e7ccb5967d" providerId="LiveId" clId="{DA4696F2-0E2E-40AF-9087-2B545E10F6A5}" dt="2025-05-16T09:31:19.774" v="284" actId="20577"/>
          <ac:spMkLst>
            <pc:docMk/>
            <pc:sldMk cId="3788446377" sldId="411"/>
            <ac:spMk id="2" creationId="{FE24FC67-0F65-B979-E12F-5C7EAA11067C}"/>
          </ac:spMkLst>
        </pc:spChg>
      </pc:sldChg>
      <pc:sldChg chg="modSp mod modClrScheme chgLayout">
        <pc:chgData name="Sacha LUTOFF" userId="a37079e7ccb5967d" providerId="LiveId" clId="{DA4696F2-0E2E-40AF-9087-2B545E10F6A5}" dt="2025-05-16T09:45:31.763" v="386" actId="700"/>
        <pc:sldMkLst>
          <pc:docMk/>
          <pc:sldMk cId="2632650877" sldId="413"/>
        </pc:sldMkLst>
        <pc:spChg chg="mod ord">
          <ac:chgData name="Sacha LUTOFF" userId="a37079e7ccb5967d" providerId="LiveId" clId="{DA4696F2-0E2E-40AF-9087-2B545E10F6A5}" dt="2025-05-16T09:45:31.763" v="386" actId="700"/>
          <ac:spMkLst>
            <pc:docMk/>
            <pc:sldMk cId="2632650877" sldId="413"/>
            <ac:spMk id="4" creationId="{373A2E50-6776-4CCA-36C6-239942199AB3}"/>
          </ac:spMkLst>
        </pc:spChg>
        <pc:spChg chg="mod ord">
          <ac:chgData name="Sacha LUTOFF" userId="a37079e7ccb5967d" providerId="LiveId" clId="{DA4696F2-0E2E-40AF-9087-2B545E10F6A5}" dt="2025-05-16T09:45:31.763" v="386" actId="700"/>
          <ac:spMkLst>
            <pc:docMk/>
            <pc:sldMk cId="2632650877" sldId="413"/>
            <ac:spMk id="5" creationId="{6C50E55C-8637-E39D-ED2B-F2B212199502}"/>
          </ac:spMkLst>
        </pc:spChg>
        <pc:spChg chg="mod ord">
          <ac:chgData name="Sacha LUTOFF" userId="a37079e7ccb5967d" providerId="LiveId" clId="{DA4696F2-0E2E-40AF-9087-2B545E10F6A5}" dt="2025-05-16T09:45:31.763" v="386" actId="700"/>
          <ac:spMkLst>
            <pc:docMk/>
            <pc:sldMk cId="2632650877" sldId="413"/>
            <ac:spMk id="10" creationId="{5147F888-C983-BA64-C46B-9997B1CDA373}"/>
          </ac:spMkLst>
        </pc:spChg>
        <pc:picChg chg="mod ord">
          <ac:chgData name="Sacha LUTOFF" userId="a37079e7ccb5967d" providerId="LiveId" clId="{DA4696F2-0E2E-40AF-9087-2B545E10F6A5}" dt="2025-05-16T09:45:31.763" v="386" actId="700"/>
          <ac:picMkLst>
            <pc:docMk/>
            <pc:sldMk cId="2632650877" sldId="413"/>
            <ac:picMk id="21" creationId="{6144B2D2-2529-F452-8CB8-DA31D72E5D4D}"/>
          </ac:picMkLst>
        </pc:picChg>
      </pc:sldChg>
      <pc:sldChg chg="modSp">
        <pc:chgData name="Sacha LUTOFF" userId="a37079e7ccb5967d" providerId="LiveId" clId="{DA4696F2-0E2E-40AF-9087-2B545E10F6A5}" dt="2025-05-16T09:45:43.060" v="388"/>
        <pc:sldMkLst>
          <pc:docMk/>
          <pc:sldMk cId="1187774059" sldId="414"/>
        </pc:sldMkLst>
        <pc:picChg chg="mod">
          <ac:chgData name="Sacha LUTOFF" userId="a37079e7ccb5967d" providerId="LiveId" clId="{DA4696F2-0E2E-40AF-9087-2B545E10F6A5}" dt="2025-05-16T09:45:43.060" v="388"/>
          <ac:picMkLst>
            <pc:docMk/>
            <pc:sldMk cId="1187774059" sldId="414"/>
            <ac:picMk id="3" creationId="{638D8A2D-B289-52E9-0F02-908E2DC6CB20}"/>
          </ac:picMkLst>
        </pc:picChg>
      </pc:sldChg>
      <pc:sldChg chg="modSp">
        <pc:chgData name="Sacha LUTOFF" userId="a37079e7ccb5967d" providerId="LiveId" clId="{DA4696F2-0E2E-40AF-9087-2B545E10F6A5}" dt="2025-05-16T09:45:49.917" v="389"/>
        <pc:sldMkLst>
          <pc:docMk/>
          <pc:sldMk cId="1472412180" sldId="415"/>
        </pc:sldMkLst>
        <pc:picChg chg="mod">
          <ac:chgData name="Sacha LUTOFF" userId="a37079e7ccb5967d" providerId="LiveId" clId="{DA4696F2-0E2E-40AF-9087-2B545E10F6A5}" dt="2025-05-16T09:45:49.917" v="389"/>
          <ac:picMkLst>
            <pc:docMk/>
            <pc:sldMk cId="1472412180" sldId="415"/>
            <ac:picMk id="2" creationId="{F4606141-15E6-322A-EFAF-21C7ED34ABD7}"/>
          </ac:picMkLst>
        </pc:picChg>
      </pc:sldChg>
    </pc:docChg>
  </pc:docChgLst>
  <pc:docChgLst>
    <pc:chgData name="sarah hadi" userId="93ee62a5e095bd60" providerId="Windows Live" clId="Web-{1B69C1FA-18DF-6E94-B42A-D941B70BC85F}"/>
    <pc:docChg chg="modSld modMainMaster">
      <pc:chgData name="sarah hadi" userId="93ee62a5e095bd60" providerId="Windows Live" clId="Web-{1B69C1FA-18DF-6E94-B42A-D941B70BC85F}" dt="2025-03-24T08:25:44.341" v="524"/>
      <pc:docMkLst>
        <pc:docMk/>
      </pc:docMkLst>
      <pc:sldChg chg="addSp modSp">
        <pc:chgData name="sarah hadi" userId="93ee62a5e095bd60" providerId="Windows Live" clId="Web-{1B69C1FA-18DF-6E94-B42A-D941B70BC85F}" dt="2025-03-24T08:25:43.059" v="523"/>
        <pc:sldMkLst>
          <pc:docMk/>
          <pc:sldMk cId="2363859236" sldId="256"/>
        </pc:sldMkLst>
        <pc:spChg chg="add mod">
          <ac:chgData name="sarah hadi" userId="93ee62a5e095bd60" providerId="Windows Live" clId="Web-{1B69C1FA-18DF-6E94-B42A-D941B70BC85F}" dt="2025-03-24T08:25:43.059" v="523"/>
          <ac:spMkLst>
            <pc:docMk/>
            <pc:sldMk cId="2363859236" sldId="256"/>
            <ac:spMk id="4" creationId="{ADE47BA7-51F0-392A-9B23-56B0A352759B}"/>
          </ac:spMkLst>
        </pc:spChg>
      </pc:sldChg>
      <pc:sldChg chg="addSp modSp">
        <pc:chgData name="sarah hadi" userId="93ee62a5e095bd60" providerId="Windows Live" clId="Web-{1B69C1FA-18DF-6E94-B42A-D941B70BC85F}" dt="2025-03-24T08:25:43.059" v="523"/>
        <pc:sldMkLst>
          <pc:docMk/>
          <pc:sldMk cId="4235611116" sldId="257"/>
        </pc:sldMkLst>
      </pc:sldChg>
      <pc:sldChg chg="addSp modSp">
        <pc:chgData name="sarah hadi" userId="93ee62a5e095bd60" providerId="Windows Live" clId="Web-{1B69C1FA-18DF-6E94-B42A-D941B70BC85F}" dt="2025-03-24T08:25:43.059" v="523"/>
        <pc:sldMkLst>
          <pc:docMk/>
          <pc:sldMk cId="2915928237" sldId="258"/>
        </pc:sldMkLst>
      </pc:sldChg>
      <pc:sldChg chg="modSp">
        <pc:chgData name="sarah hadi" userId="93ee62a5e095bd60" providerId="Windows Live" clId="Web-{1B69C1FA-18DF-6E94-B42A-D941B70BC85F}" dt="2025-03-24T08:16:17.708" v="411"/>
        <pc:sldMkLst>
          <pc:docMk/>
          <pc:sldMk cId="3294743337" sldId="265"/>
        </pc:sldMkLst>
      </pc:sldChg>
      <pc:sldChg chg="modSp">
        <pc:chgData name="sarah hadi" userId="93ee62a5e095bd60" providerId="Windows Live" clId="Web-{1B69C1FA-18DF-6E94-B42A-D941B70BC85F}" dt="2025-03-24T08:22:33.411" v="516"/>
        <pc:sldMkLst>
          <pc:docMk/>
          <pc:sldMk cId="2254911150" sldId="270"/>
        </pc:sldMkLst>
      </pc:sldChg>
      <pc:sldChg chg="addSp modSp">
        <pc:chgData name="sarah hadi" userId="93ee62a5e095bd60" providerId="Windows Live" clId="Web-{1B69C1FA-18DF-6E94-B42A-D941B70BC85F}" dt="2025-03-24T08:25:43.059" v="523"/>
        <pc:sldMkLst>
          <pc:docMk/>
          <pc:sldMk cId="93757964" sldId="271"/>
        </pc:sldMkLst>
      </pc:sldChg>
      <pc:sldChg chg="addSp modSp">
        <pc:chgData name="sarah hadi" userId="93ee62a5e095bd60" providerId="Windows Live" clId="Web-{1B69C1FA-18DF-6E94-B42A-D941B70BC85F}" dt="2025-03-24T08:25:43.059" v="523"/>
        <pc:sldMkLst>
          <pc:docMk/>
          <pc:sldMk cId="4101358579" sldId="272"/>
        </pc:sldMkLst>
      </pc:sldChg>
      <pc:sldChg chg="addSp modSp">
        <pc:chgData name="sarah hadi" userId="93ee62a5e095bd60" providerId="Windows Live" clId="Web-{1B69C1FA-18DF-6E94-B42A-D941B70BC85F}" dt="2025-03-24T08:25:43.059" v="523"/>
        <pc:sldMkLst>
          <pc:docMk/>
          <pc:sldMk cId="2535149947" sldId="273"/>
        </pc:sldMkLst>
      </pc:sldChg>
      <pc:sldChg chg="addSp modSp">
        <pc:chgData name="sarah hadi" userId="93ee62a5e095bd60" providerId="Windows Live" clId="Web-{1B69C1FA-18DF-6E94-B42A-D941B70BC85F}" dt="2025-03-24T08:25:43.059" v="523"/>
        <pc:sldMkLst>
          <pc:docMk/>
          <pc:sldMk cId="657334022" sldId="274"/>
        </pc:sldMkLst>
      </pc:sldChg>
      <pc:sldChg chg="addSp modSp">
        <pc:chgData name="sarah hadi" userId="93ee62a5e095bd60" providerId="Windows Live" clId="Web-{1B69C1FA-18DF-6E94-B42A-D941B70BC85F}" dt="2025-03-24T08:25:43.059" v="523"/>
        <pc:sldMkLst>
          <pc:docMk/>
          <pc:sldMk cId="3611869455" sldId="275"/>
        </pc:sldMkLst>
      </pc:sldChg>
      <pc:sldChg chg="addSp modSp">
        <pc:chgData name="sarah hadi" userId="93ee62a5e095bd60" providerId="Windows Live" clId="Web-{1B69C1FA-18DF-6E94-B42A-D941B70BC85F}" dt="2025-03-24T08:25:43.059" v="523"/>
        <pc:sldMkLst>
          <pc:docMk/>
          <pc:sldMk cId="433035573" sldId="276"/>
        </pc:sldMkLst>
      </pc:sldChg>
      <pc:sldChg chg="addSp delSp modSp">
        <pc:chgData name="sarah hadi" userId="93ee62a5e095bd60" providerId="Windows Live" clId="Web-{1B69C1FA-18DF-6E94-B42A-D941B70BC85F}" dt="2025-03-24T08:25:43.059" v="523"/>
        <pc:sldMkLst>
          <pc:docMk/>
          <pc:sldMk cId="800904250" sldId="277"/>
        </pc:sldMkLst>
      </pc:sldChg>
      <pc:sldChg chg="addSp modSp">
        <pc:chgData name="sarah hadi" userId="93ee62a5e095bd60" providerId="Windows Live" clId="Web-{1B69C1FA-18DF-6E94-B42A-D941B70BC85F}" dt="2025-03-24T08:25:43.059" v="523"/>
        <pc:sldMkLst>
          <pc:docMk/>
          <pc:sldMk cId="362002222" sldId="278"/>
        </pc:sldMkLst>
      </pc:sldChg>
      <pc:sldChg chg="addSp modSp">
        <pc:chgData name="sarah hadi" userId="93ee62a5e095bd60" providerId="Windows Live" clId="Web-{1B69C1FA-18DF-6E94-B42A-D941B70BC85F}" dt="2025-03-24T08:25:43.059" v="523"/>
        <pc:sldMkLst>
          <pc:docMk/>
          <pc:sldMk cId="1655012882" sldId="279"/>
        </pc:sldMkLst>
      </pc:sldChg>
      <pc:sldChg chg="addSp modSp">
        <pc:chgData name="sarah hadi" userId="93ee62a5e095bd60" providerId="Windows Live" clId="Web-{1B69C1FA-18DF-6E94-B42A-D941B70BC85F}" dt="2025-03-24T08:25:43.059" v="523"/>
        <pc:sldMkLst>
          <pc:docMk/>
          <pc:sldMk cId="2939054367" sldId="280"/>
        </pc:sldMkLst>
      </pc:sldChg>
      <pc:sldChg chg="addSp modSp">
        <pc:chgData name="sarah hadi" userId="93ee62a5e095bd60" providerId="Windows Live" clId="Web-{1B69C1FA-18DF-6E94-B42A-D941B70BC85F}" dt="2025-03-24T08:25:43.059" v="523"/>
        <pc:sldMkLst>
          <pc:docMk/>
          <pc:sldMk cId="3347303614" sldId="282"/>
        </pc:sldMkLst>
      </pc:sldChg>
      <pc:sldChg chg="addSp modSp">
        <pc:chgData name="sarah hadi" userId="93ee62a5e095bd60" providerId="Windows Live" clId="Web-{1B69C1FA-18DF-6E94-B42A-D941B70BC85F}" dt="2025-03-24T08:25:43.059" v="523"/>
        <pc:sldMkLst>
          <pc:docMk/>
          <pc:sldMk cId="3242581762" sldId="283"/>
        </pc:sldMkLst>
      </pc:sldChg>
      <pc:sldChg chg="addSp modSp">
        <pc:chgData name="sarah hadi" userId="93ee62a5e095bd60" providerId="Windows Live" clId="Web-{1B69C1FA-18DF-6E94-B42A-D941B70BC85F}" dt="2025-03-24T08:25:43.059" v="523"/>
        <pc:sldMkLst>
          <pc:docMk/>
          <pc:sldMk cId="3774365607" sldId="284"/>
        </pc:sldMkLst>
      </pc:sldChg>
      <pc:sldChg chg="addSp modSp">
        <pc:chgData name="sarah hadi" userId="93ee62a5e095bd60" providerId="Windows Live" clId="Web-{1B69C1FA-18DF-6E94-B42A-D941B70BC85F}" dt="2025-03-24T08:25:33.934" v="522"/>
        <pc:sldMkLst>
          <pc:docMk/>
          <pc:sldMk cId="2764322103" sldId="285"/>
        </pc:sldMkLst>
      </pc:sldChg>
      <pc:sldChg chg="addSp modSp">
        <pc:chgData name="sarah hadi" userId="93ee62a5e095bd60" providerId="Windows Live" clId="Web-{1B69C1FA-18DF-6E94-B42A-D941B70BC85F}" dt="2025-03-24T08:25:43.059" v="523"/>
        <pc:sldMkLst>
          <pc:docMk/>
          <pc:sldMk cId="3431720007" sldId="286"/>
        </pc:sldMkLst>
      </pc:sldChg>
      <pc:sldChg chg="addSp modSp">
        <pc:chgData name="sarah hadi" userId="93ee62a5e095bd60" providerId="Windows Live" clId="Web-{1B69C1FA-18DF-6E94-B42A-D941B70BC85F}" dt="2025-03-24T08:25:43.059" v="523"/>
        <pc:sldMkLst>
          <pc:docMk/>
          <pc:sldMk cId="3162349410" sldId="288"/>
        </pc:sldMkLst>
      </pc:sldChg>
      <pc:sldChg chg="addSp modSp">
        <pc:chgData name="sarah hadi" userId="93ee62a5e095bd60" providerId="Windows Live" clId="Web-{1B69C1FA-18DF-6E94-B42A-D941B70BC85F}" dt="2025-03-24T08:25:43.059" v="523"/>
        <pc:sldMkLst>
          <pc:docMk/>
          <pc:sldMk cId="172212905" sldId="289"/>
        </pc:sldMkLst>
      </pc:sldChg>
      <pc:sldChg chg="addSp modSp">
        <pc:chgData name="sarah hadi" userId="93ee62a5e095bd60" providerId="Windows Live" clId="Web-{1B69C1FA-18DF-6E94-B42A-D941B70BC85F}" dt="2025-03-24T08:25:43.059" v="523"/>
        <pc:sldMkLst>
          <pc:docMk/>
          <pc:sldMk cId="2406975857" sldId="290"/>
        </pc:sldMkLst>
      </pc:sldChg>
      <pc:sldChg chg="addSp modSp">
        <pc:chgData name="sarah hadi" userId="93ee62a5e095bd60" providerId="Windows Live" clId="Web-{1B69C1FA-18DF-6E94-B42A-D941B70BC85F}" dt="2025-03-24T08:25:43.059" v="523"/>
        <pc:sldMkLst>
          <pc:docMk/>
          <pc:sldMk cId="3026982253" sldId="291"/>
        </pc:sldMkLst>
      </pc:sldChg>
      <pc:sldMasterChg chg="mod modSldLayout">
        <pc:chgData name="sarah hadi" userId="93ee62a5e095bd60" providerId="Windows Live" clId="Web-{1B69C1FA-18DF-6E94-B42A-D941B70BC85F}" dt="2025-03-24T08:25:44.341" v="524"/>
        <pc:sldMasterMkLst>
          <pc:docMk/>
          <pc:sldMasterMk cId="2805418097" sldId="2147483660"/>
        </pc:sldMasterMkLst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2805418097" sldId="2147483660"/>
            <pc:sldLayoutMk cId="293413188" sldId="2147483661"/>
          </pc:sldLayoutMkLst>
        </pc:sldLayoutChg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2805418097" sldId="2147483660"/>
            <pc:sldLayoutMk cId="2048957482" sldId="2147483662"/>
          </pc:sldLayoutMkLst>
        </pc:sldLayoutChg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2805418097" sldId="2147483660"/>
            <pc:sldLayoutMk cId="1202816957" sldId="2147483663"/>
          </pc:sldLayoutMkLst>
        </pc:sldLayoutChg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2805418097" sldId="2147483660"/>
            <pc:sldLayoutMk cId="2016388384" sldId="2147483664"/>
          </pc:sldLayoutMkLst>
        </pc:sldLayoutChg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2805418097" sldId="2147483660"/>
            <pc:sldLayoutMk cId="2009219403" sldId="2147483665"/>
          </pc:sldLayoutMkLst>
        </pc:sldLayoutChg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2805418097" sldId="2147483660"/>
            <pc:sldLayoutMk cId="234650277" sldId="2147483666"/>
          </pc:sldLayoutMkLst>
        </pc:sldLayoutChg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2805418097" sldId="2147483660"/>
            <pc:sldLayoutMk cId="1434318925" sldId="2147483667"/>
          </pc:sldLayoutMkLst>
        </pc:sldLayoutChg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2805418097" sldId="2147483660"/>
            <pc:sldLayoutMk cId="1503756637" sldId="2147483668"/>
          </pc:sldLayoutMkLst>
        </pc:sldLayoutChg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2805418097" sldId="2147483660"/>
            <pc:sldLayoutMk cId="3547521896" sldId="2147483669"/>
          </pc:sldLayoutMkLst>
        </pc:sldLayoutChg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2805418097" sldId="2147483660"/>
            <pc:sldLayoutMk cId="4107091784" sldId="2147483670"/>
          </pc:sldLayoutMkLst>
        </pc:sldLayoutChg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2805418097" sldId="2147483660"/>
            <pc:sldLayoutMk cId="3049076220" sldId="2147483671"/>
          </pc:sldLayoutMkLst>
        </pc:sldLayoutChg>
      </pc:sldMasterChg>
      <pc:sldMasterChg chg="mod modSldLayout">
        <pc:chgData name="sarah hadi" userId="93ee62a5e095bd60" providerId="Windows Live" clId="Web-{1B69C1FA-18DF-6E94-B42A-D941B70BC85F}" dt="2025-03-24T08:25:44.341" v="524"/>
        <pc:sldMasterMkLst>
          <pc:docMk/>
          <pc:sldMasterMk cId="1789874239" sldId="2147483672"/>
        </pc:sldMasterMkLst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1789874239" sldId="2147483672"/>
            <pc:sldLayoutMk cId="2172592609" sldId="2147483673"/>
          </pc:sldLayoutMkLst>
        </pc:sldLayoutChg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1789874239" sldId="2147483672"/>
            <pc:sldLayoutMk cId="4221360276" sldId="2147483674"/>
          </pc:sldLayoutMkLst>
        </pc:sldLayoutChg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1789874239" sldId="2147483672"/>
            <pc:sldLayoutMk cId="2049232827" sldId="2147483675"/>
          </pc:sldLayoutMkLst>
        </pc:sldLayoutChg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1789874239" sldId="2147483672"/>
            <pc:sldLayoutMk cId="3633377379" sldId="2147483676"/>
          </pc:sldLayoutMkLst>
        </pc:sldLayoutChg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1789874239" sldId="2147483672"/>
            <pc:sldLayoutMk cId="2533461290" sldId="2147483677"/>
          </pc:sldLayoutMkLst>
        </pc:sldLayoutChg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1789874239" sldId="2147483672"/>
            <pc:sldLayoutMk cId="837113051" sldId="2147483678"/>
          </pc:sldLayoutMkLst>
        </pc:sldLayoutChg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1789874239" sldId="2147483672"/>
            <pc:sldLayoutMk cId="2517042159" sldId="2147483679"/>
          </pc:sldLayoutMkLst>
        </pc:sldLayoutChg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1789874239" sldId="2147483672"/>
            <pc:sldLayoutMk cId="4129581564" sldId="2147483680"/>
          </pc:sldLayoutMkLst>
        </pc:sldLayoutChg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1789874239" sldId="2147483672"/>
            <pc:sldLayoutMk cId="617302069" sldId="2147483681"/>
          </pc:sldLayoutMkLst>
        </pc:sldLayoutChg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1789874239" sldId="2147483672"/>
            <pc:sldLayoutMk cId="207897883" sldId="2147483682"/>
          </pc:sldLayoutMkLst>
        </pc:sldLayoutChg>
        <pc:sldLayoutChg chg="mod">
          <pc:chgData name="sarah hadi" userId="93ee62a5e095bd60" providerId="Windows Live" clId="Web-{1B69C1FA-18DF-6E94-B42A-D941B70BC85F}" dt="2025-03-24T08:25:44.341" v="524"/>
          <pc:sldLayoutMkLst>
            <pc:docMk/>
            <pc:sldMasterMk cId="1789874239" sldId="2147483672"/>
            <pc:sldLayoutMk cId="245306069" sldId="2147483683"/>
          </pc:sldLayoutMkLst>
        </pc:sldLayoutChg>
      </pc:sldMasterChg>
    </pc:docChg>
  </pc:docChgLst>
  <pc:docChgLst>
    <pc:chgData name="Elyas Arfaoui" userId="b68ce78a2a4adbb6" providerId="Windows Live" clId="Web-{44DFFFC6-48A7-47B0-A21A-85C8E815CEC7}"/>
    <pc:docChg chg="modSld">
      <pc:chgData name="Elyas Arfaoui" userId="b68ce78a2a4adbb6" providerId="Windows Live" clId="Web-{44DFFFC6-48A7-47B0-A21A-85C8E815CEC7}" dt="2025-04-03T06:38:37.507" v="159" actId="1076"/>
      <pc:docMkLst>
        <pc:docMk/>
      </pc:docMkLst>
      <pc:sldChg chg="modSp">
        <pc:chgData name="Elyas Arfaoui" userId="b68ce78a2a4adbb6" providerId="Windows Live" clId="Web-{44DFFFC6-48A7-47B0-A21A-85C8E815CEC7}" dt="2025-04-03T06:22:14.864" v="39" actId="20577"/>
        <pc:sldMkLst>
          <pc:docMk/>
          <pc:sldMk cId="2764322103" sldId="285"/>
        </pc:sldMkLst>
      </pc:sldChg>
      <pc:sldChg chg="addSp delSp modSp addAnim">
        <pc:chgData name="Elyas Arfaoui" userId="b68ce78a2a4adbb6" providerId="Windows Live" clId="Web-{44DFFFC6-48A7-47B0-A21A-85C8E815CEC7}" dt="2025-04-03T06:38:37.507" v="159" actId="1076"/>
        <pc:sldMkLst>
          <pc:docMk/>
          <pc:sldMk cId="2591527463" sldId="314"/>
        </pc:sldMkLst>
      </pc:sldChg>
    </pc:docChg>
  </pc:docChgLst>
  <pc:docChgLst>
    <pc:chgData name="Sofian Archambault" userId="db12d9d74e99a5d3" providerId="Windows Live" clId="Web-{3FDB8E8B-6DCA-9930-82F3-FC9D3E04596A}"/>
    <pc:docChg chg="addSld modSld">
      <pc:chgData name="Sofian Archambault" userId="db12d9d74e99a5d3" providerId="Windows Live" clId="Web-{3FDB8E8B-6DCA-9930-82F3-FC9D3E04596A}" dt="2025-05-15T09:34:56.887" v="9" actId="1076"/>
      <pc:docMkLst>
        <pc:docMk/>
      </pc:docMkLst>
      <pc:sldChg chg="addSp delSp modSp">
        <pc:chgData name="Sofian Archambault" userId="db12d9d74e99a5d3" providerId="Windows Live" clId="Web-{3FDB8E8B-6DCA-9930-82F3-FC9D3E04596A}" dt="2025-05-15T09:34:56.887" v="9" actId="1076"/>
        <pc:sldMkLst>
          <pc:docMk/>
          <pc:sldMk cId="3321362229" sldId="375"/>
        </pc:sldMkLst>
      </pc:sldChg>
      <pc:sldChg chg="add replId">
        <pc:chgData name="Sofian Archambault" userId="db12d9d74e99a5d3" providerId="Windows Live" clId="Web-{3FDB8E8B-6DCA-9930-82F3-FC9D3E04596A}" dt="2025-05-15T09:32:02.005" v="2"/>
        <pc:sldMkLst>
          <pc:docMk/>
          <pc:sldMk cId="2502052164" sldId="376"/>
        </pc:sldMkLst>
      </pc:sldChg>
    </pc:docChg>
  </pc:docChgLst>
  <pc:docChgLst>
    <pc:chgData name="Sofian Archambault" userId="db12d9d74e99a5d3" providerId="Windows Live" clId="Web-{F2A5BEFF-926B-99A6-A86C-F2325937AB2C}"/>
    <pc:docChg chg="modSld">
      <pc:chgData name="Sofian Archambault" userId="db12d9d74e99a5d3" providerId="Windows Live" clId="Web-{F2A5BEFF-926B-99A6-A86C-F2325937AB2C}" dt="2025-05-16T11:31:01.806" v="11" actId="1076"/>
      <pc:docMkLst>
        <pc:docMk/>
      </pc:docMkLst>
      <pc:sldChg chg="addSp delSp modSp">
        <pc:chgData name="Sofian Archambault" userId="db12d9d74e99a5d3" providerId="Windows Live" clId="Web-{F2A5BEFF-926B-99A6-A86C-F2325937AB2C}" dt="2025-05-16T11:31:01.806" v="11" actId="1076"/>
        <pc:sldMkLst>
          <pc:docMk/>
          <pc:sldMk cId="994995662" sldId="382"/>
        </pc:sldMkLst>
        <pc:picChg chg="add mod">
          <ac:chgData name="Sofian Archambault" userId="db12d9d74e99a5d3" providerId="Windows Live" clId="Web-{F2A5BEFF-926B-99A6-A86C-F2325937AB2C}" dt="2025-05-16T11:29:50.304" v="6" actId="14100"/>
          <ac:picMkLst>
            <pc:docMk/>
            <pc:sldMk cId="994995662" sldId="382"/>
            <ac:picMk id="6" creationId="{7EF4754E-1E5A-5878-F887-870937D149DD}"/>
          </ac:picMkLst>
        </pc:picChg>
        <pc:picChg chg="add mod">
          <ac:chgData name="Sofian Archambault" userId="db12d9d74e99a5d3" providerId="Windows Live" clId="Web-{F2A5BEFF-926B-99A6-A86C-F2325937AB2C}" dt="2025-05-16T11:31:01.806" v="11" actId="1076"/>
          <ac:picMkLst>
            <pc:docMk/>
            <pc:sldMk cId="994995662" sldId="382"/>
            <ac:picMk id="7" creationId="{618E29D3-AF4E-789D-191D-F8B208921954}"/>
          </ac:picMkLst>
        </pc:picChg>
      </pc:sldChg>
    </pc:docChg>
  </pc:docChgLst>
  <pc:docChgLst>
    <pc:chgData name="sarah hadi" userId="93ee62a5e095bd60" providerId="LiveId" clId="{AF1973F1-086C-4B49-81C4-BEB32BFC513B}"/>
    <pc:docChg chg="undo redo custSel modSld">
      <pc:chgData name="sarah hadi" userId="93ee62a5e095bd60" providerId="LiveId" clId="{AF1973F1-086C-4B49-81C4-BEB32BFC513B}" dt="2025-04-03T08:01:53.721" v="444" actId="20577"/>
      <pc:docMkLst>
        <pc:docMk/>
      </pc:docMkLst>
      <pc:sldChg chg="addSp delSp modSp mod">
        <pc:chgData name="sarah hadi" userId="93ee62a5e095bd60" providerId="LiveId" clId="{AF1973F1-086C-4B49-81C4-BEB32BFC513B}" dt="2025-04-03T07:03:40.675" v="314" actId="1076"/>
        <pc:sldMkLst>
          <pc:docMk/>
          <pc:sldMk cId="3331397184" sldId="342"/>
        </pc:sldMkLst>
      </pc:sldChg>
      <pc:sldChg chg="addSp delSp modSp mod">
        <pc:chgData name="sarah hadi" userId="93ee62a5e095bd60" providerId="LiveId" clId="{AF1973F1-086C-4B49-81C4-BEB32BFC513B}" dt="2025-04-03T07:27:12.059" v="355" actId="1076"/>
        <pc:sldMkLst>
          <pc:docMk/>
          <pc:sldMk cId="3421107791" sldId="345"/>
        </pc:sldMkLst>
      </pc:sldChg>
      <pc:sldChg chg="addSp modSp mod">
        <pc:chgData name="sarah hadi" userId="93ee62a5e095bd60" providerId="LiveId" clId="{AF1973F1-086C-4B49-81C4-BEB32BFC513B}" dt="2025-04-03T06:52:53.407" v="251" actId="113"/>
        <pc:sldMkLst>
          <pc:docMk/>
          <pc:sldMk cId="1899851710" sldId="346"/>
        </pc:sldMkLst>
      </pc:sldChg>
      <pc:sldChg chg="modSp mod">
        <pc:chgData name="sarah hadi" userId="93ee62a5e095bd60" providerId="LiveId" clId="{AF1973F1-086C-4B49-81C4-BEB32BFC513B}" dt="2025-04-03T08:01:53.721" v="444" actId="20577"/>
        <pc:sldMkLst>
          <pc:docMk/>
          <pc:sldMk cId="2207791298" sldId="347"/>
        </pc:sldMkLst>
      </pc:sldChg>
    </pc:docChg>
  </pc:docChgLst>
  <pc:docChgLst>
    <pc:chgData name="Akram Atouile" userId="d54f35c6555e4497" providerId="Windows Live" clId="Web-{523F3E2B-DA13-823B-FE5C-59A8991789A2}"/>
    <pc:docChg chg="modSld">
      <pc:chgData name="Akram Atouile" userId="d54f35c6555e4497" providerId="Windows Live" clId="Web-{523F3E2B-DA13-823B-FE5C-59A8991789A2}" dt="2025-05-16T09:38:50.826" v="5" actId="1076"/>
      <pc:docMkLst>
        <pc:docMk/>
      </pc:docMkLst>
      <pc:sldChg chg="modSp">
        <pc:chgData name="Akram Atouile" userId="d54f35c6555e4497" providerId="Windows Live" clId="Web-{523F3E2B-DA13-823B-FE5C-59A8991789A2}" dt="2025-05-16T09:38:50.826" v="5" actId="1076"/>
        <pc:sldMkLst>
          <pc:docMk/>
          <pc:sldMk cId="87138548" sldId="412"/>
        </pc:sldMkLst>
        <pc:picChg chg="mod modCrop">
          <ac:chgData name="Akram Atouile" userId="d54f35c6555e4497" providerId="Windows Live" clId="Web-{523F3E2B-DA13-823B-FE5C-59A8991789A2}" dt="2025-05-16T09:38:50.826" v="5" actId="1076"/>
          <ac:picMkLst>
            <pc:docMk/>
            <pc:sldMk cId="87138548" sldId="412"/>
            <ac:picMk id="6" creationId="{E982EF04-84DC-1D86-DE64-BA4C9C087021}"/>
          </ac:picMkLst>
        </pc:picChg>
      </pc:sldChg>
    </pc:docChg>
  </pc:docChgLst>
  <pc:docChgLst>
    <pc:chgData name="Akram Atouile" userId="d54f35c6555e4497" providerId="Windows Live" clId="Web-{17F77379-F774-4B9E-5E06-64FDEDDCD273}"/>
    <pc:docChg chg="modSld">
      <pc:chgData name="Akram Atouile" userId="d54f35c6555e4497" providerId="Windows Live" clId="Web-{17F77379-F774-4B9E-5E06-64FDEDDCD273}" dt="2025-05-15T09:19:33.825" v="48" actId="1076"/>
      <pc:docMkLst>
        <pc:docMk/>
      </pc:docMkLst>
    </pc:docChg>
  </pc:docChgLst>
  <pc:docChgLst>
    <pc:chgData name="Akram Atouile" userId="d54f35c6555e4497" providerId="Windows Live" clId="Web-{20C638FC-7701-5006-488D-465A037ACDB2}"/>
    <pc:docChg chg="addSld modSld">
      <pc:chgData name="Akram Atouile" userId="d54f35c6555e4497" providerId="Windows Live" clId="Web-{20C638FC-7701-5006-488D-465A037ACDB2}" dt="2025-05-15T09:03:53.236" v="210" actId="1076"/>
      <pc:docMkLst>
        <pc:docMk/>
      </pc:docMkLst>
      <pc:sldChg chg="addSp delSp modSp">
        <pc:chgData name="Akram Atouile" userId="d54f35c6555e4497" providerId="Windows Live" clId="Web-{20C638FC-7701-5006-488D-465A037ACDB2}" dt="2025-05-15T08:53:50.394" v="198" actId="20577"/>
        <pc:sldMkLst>
          <pc:docMk/>
          <pc:sldMk cId="1010144482" sldId="344"/>
        </pc:sldMkLst>
        <pc:spChg chg="add mod">
          <ac:chgData name="Akram Atouile" userId="d54f35c6555e4497" providerId="Windows Live" clId="Web-{20C638FC-7701-5006-488D-465A037ACDB2}" dt="2025-05-15T08:53:50.394" v="198" actId="20577"/>
          <ac:spMkLst>
            <pc:docMk/>
            <pc:sldMk cId="1010144482" sldId="344"/>
            <ac:spMk id="3" creationId="{6982CEE9-6671-97F6-6889-09178AC603A9}"/>
          </ac:spMkLst>
        </pc:spChg>
        <pc:spChg chg="mod">
          <ac:chgData name="Akram Atouile" userId="d54f35c6555e4497" providerId="Windows Live" clId="Web-{20C638FC-7701-5006-488D-465A037ACDB2}" dt="2025-05-15T08:14:59.166" v="21" actId="20577"/>
          <ac:spMkLst>
            <pc:docMk/>
            <pc:sldMk cId="1010144482" sldId="344"/>
            <ac:spMk id="5" creationId="{8328751F-1E89-2369-7C3A-BC2BA3F4A375}"/>
          </ac:spMkLst>
        </pc:spChg>
        <pc:picChg chg="add mod ord">
          <ac:chgData name="Akram Atouile" userId="d54f35c6555e4497" providerId="Windows Live" clId="Web-{20C638FC-7701-5006-488D-465A037ACDB2}" dt="2025-05-15T08:16:16.371" v="24" actId="1076"/>
          <ac:picMkLst>
            <pc:docMk/>
            <pc:sldMk cId="1010144482" sldId="344"/>
            <ac:picMk id="2" creationId="{5AE41116-EC65-BB5F-BB05-011F3C6984A7}"/>
          </ac:picMkLst>
        </pc:picChg>
      </pc:sldChg>
      <pc:sldChg chg="addSp delSp modSp">
        <pc:chgData name="Akram Atouile" userId="d54f35c6555e4497" providerId="Windows Live" clId="Web-{20C638FC-7701-5006-488D-465A037ACDB2}" dt="2025-05-15T09:03:53.236" v="210" actId="1076"/>
        <pc:sldMkLst>
          <pc:docMk/>
          <pc:sldMk cId="2527532607" sldId="352"/>
        </pc:sldMkLst>
        <pc:picChg chg="add mod">
          <ac:chgData name="Akram Atouile" userId="d54f35c6555e4497" providerId="Windows Live" clId="Web-{20C638FC-7701-5006-488D-465A037ACDB2}" dt="2025-05-15T09:03:53.236" v="210" actId="1076"/>
          <ac:picMkLst>
            <pc:docMk/>
            <pc:sldMk cId="2527532607" sldId="352"/>
            <ac:picMk id="14" creationId="{9C68E19B-56C1-4BC3-F64B-AC9CD1F16AE7}"/>
          </ac:picMkLst>
        </pc:picChg>
      </pc:sldChg>
      <pc:sldChg chg="modSp add replId modNotes">
        <pc:chgData name="Akram Atouile" userId="d54f35c6555e4497" providerId="Windows Live" clId="Web-{20C638FC-7701-5006-488D-465A037ACDB2}" dt="2025-05-15T08:14:31.368" v="15"/>
        <pc:sldMkLst>
          <pc:docMk/>
          <pc:sldMk cId="1906914131" sldId="366"/>
        </pc:sldMkLst>
      </pc:sldChg>
    </pc:docChg>
  </pc:docChgLst>
  <pc:docChgLst>
    <pc:chgData name="TIM GRUGRU" userId="f4d65a87c7acd407" providerId="Windows Live" clId="Web-{7BF6055B-0EDF-9046-AA7E-56776DD0757D}"/>
    <pc:docChg chg="modSld">
      <pc:chgData name="TIM GRUGRU" userId="f4d65a87c7acd407" providerId="Windows Live" clId="Web-{7BF6055B-0EDF-9046-AA7E-56776DD0757D}" dt="2025-03-25T08:53:24.466" v="0"/>
      <pc:docMkLst>
        <pc:docMk/>
      </pc:docMkLst>
      <pc:sldChg chg="addSp delSp modSp">
        <pc:chgData name="TIM GRUGRU" userId="f4d65a87c7acd407" providerId="Windows Live" clId="Web-{7BF6055B-0EDF-9046-AA7E-56776DD0757D}" dt="2025-03-25T08:53:24.466" v="0"/>
        <pc:sldMkLst>
          <pc:docMk/>
          <pc:sldMk cId="30538623" sldId="293"/>
        </pc:sldMkLst>
      </pc:sldChg>
    </pc:docChg>
  </pc:docChgLst>
  <pc:docChgLst>
    <pc:chgData name="michel amigo" userId="e89c6fa087fc999c" providerId="Windows Live" clId="Web-{2671BD14-171C-3624-A19E-BDDE76E2BF67}"/>
    <pc:docChg chg="modSld">
      <pc:chgData name="michel amigo" userId="e89c6fa087fc999c" providerId="Windows Live" clId="Web-{2671BD14-171C-3624-A19E-BDDE76E2BF67}" dt="2025-06-04T12:37:45.926" v="1" actId="20577"/>
      <pc:docMkLst>
        <pc:docMk/>
      </pc:docMkLst>
      <pc:sldChg chg="modSp">
        <pc:chgData name="michel amigo" userId="e89c6fa087fc999c" providerId="Windows Live" clId="Web-{2671BD14-171C-3624-A19E-BDDE76E2BF67}" dt="2025-06-04T12:37:45.926" v="1" actId="20577"/>
        <pc:sldMkLst>
          <pc:docMk/>
          <pc:sldMk cId="687297663" sldId="393"/>
        </pc:sldMkLst>
        <pc:spChg chg="mod">
          <ac:chgData name="michel amigo" userId="e89c6fa087fc999c" providerId="Windows Live" clId="Web-{2671BD14-171C-3624-A19E-BDDE76E2BF67}" dt="2025-06-04T12:37:45.926" v="1" actId="20577"/>
          <ac:spMkLst>
            <pc:docMk/>
            <pc:sldMk cId="687297663" sldId="393"/>
            <ac:spMk id="7" creationId="{DB51789F-19B8-A9B7-0D01-C520092AA510}"/>
          </ac:spMkLst>
        </pc:spChg>
      </pc:sldChg>
    </pc:docChg>
  </pc:docChgLst>
  <pc:docChgLst>
    <pc:chgData name="Sofian Archambault" userId="db12d9d74e99a5d3" providerId="Windows Live" clId="Web-{1CFB3713-AED9-56AA-BA11-20FB9E6A5D84}"/>
    <pc:docChg chg="modSld">
      <pc:chgData name="Sofian Archambault" userId="db12d9d74e99a5d3" providerId="Windows Live" clId="Web-{1CFB3713-AED9-56AA-BA11-20FB9E6A5D84}" dt="2025-05-15T09:31:21.859" v="121" actId="1076"/>
      <pc:docMkLst>
        <pc:docMk/>
      </pc:docMkLst>
      <pc:sldChg chg="addSp modSp">
        <pc:chgData name="Sofian Archambault" userId="db12d9d74e99a5d3" providerId="Windows Live" clId="Web-{1CFB3713-AED9-56AA-BA11-20FB9E6A5D84}" dt="2025-05-15T09:31:21.859" v="121" actId="1076"/>
        <pc:sldMkLst>
          <pc:docMk/>
          <pc:sldMk cId="3321362229" sldId="375"/>
        </pc:sldMkLst>
        <pc:spChg chg="mod">
          <ac:chgData name="Sofian Archambault" userId="db12d9d74e99a5d3" providerId="Windows Live" clId="Web-{1CFB3713-AED9-56AA-BA11-20FB9E6A5D84}" dt="2025-05-15T09:22:58.141" v="113" actId="14100"/>
          <ac:spMkLst>
            <pc:docMk/>
            <pc:sldMk cId="3321362229" sldId="375"/>
            <ac:spMk id="3" creationId="{49D15A5F-39A2-9829-1D70-081807BA0FA9}"/>
          </ac:spMkLst>
        </pc:spChg>
      </pc:sldChg>
    </pc:docChg>
  </pc:docChgLst>
  <pc:docChgLst>
    <pc:chgData name="sarah hadi" userId="93ee62a5e095bd60" providerId="Windows Live" clId="Web-{9D79BF07-17C6-12CD-C63A-2D1E19D7B680}"/>
    <pc:docChg chg="addSld delSld modSld">
      <pc:chgData name="sarah hadi" userId="93ee62a5e095bd60" providerId="Windows Live" clId="Web-{9D79BF07-17C6-12CD-C63A-2D1E19D7B680}" dt="2025-04-02T16:45:07.222" v="559" actId="1076"/>
      <pc:docMkLst>
        <pc:docMk/>
      </pc:docMkLst>
      <pc:sldChg chg="addSp modSp">
        <pc:chgData name="sarah hadi" userId="93ee62a5e095bd60" providerId="Windows Live" clId="Web-{9D79BF07-17C6-12CD-C63A-2D1E19D7B680}" dt="2025-04-02T16:44:37.736" v="551" actId="1076"/>
        <pc:sldMkLst>
          <pc:docMk/>
          <pc:sldMk cId="657334022" sldId="274"/>
        </pc:sldMkLst>
      </pc:sldChg>
      <pc:sldChg chg="addSp delSp modSp">
        <pc:chgData name="sarah hadi" userId="93ee62a5e095bd60" providerId="Windows Live" clId="Web-{9D79BF07-17C6-12CD-C63A-2D1E19D7B680}" dt="2025-04-02T16:44:25.877" v="549" actId="20577"/>
        <pc:sldMkLst>
          <pc:docMk/>
          <pc:sldMk cId="3331397184" sldId="342"/>
        </pc:sldMkLst>
      </pc:sldChg>
      <pc:sldChg chg="new del">
        <pc:chgData name="sarah hadi" userId="93ee62a5e095bd60" providerId="Windows Live" clId="Web-{9D79BF07-17C6-12CD-C63A-2D1E19D7B680}" dt="2025-04-02T16:17:18.822" v="168"/>
        <pc:sldMkLst>
          <pc:docMk/>
          <pc:sldMk cId="9528962" sldId="346"/>
        </pc:sldMkLst>
      </pc:sldChg>
      <pc:sldChg chg="addSp delSp modSp new">
        <pc:chgData name="sarah hadi" userId="93ee62a5e095bd60" providerId="Windows Live" clId="Web-{9D79BF07-17C6-12CD-C63A-2D1E19D7B680}" dt="2025-04-02T16:45:07.222" v="559" actId="1076"/>
        <pc:sldMkLst>
          <pc:docMk/>
          <pc:sldMk cId="1899851710" sldId="346"/>
        </pc:sldMkLst>
      </pc:sldChg>
    </pc:docChg>
  </pc:docChgLst>
  <pc:docChgLst>
    <pc:chgData name="Sofian Archambault" userId="db12d9d74e99a5d3" providerId="Windows Live" clId="Web-{35636EF3-5EF7-522D-DC63-BE2B758ABE97}"/>
    <pc:docChg chg="modSld">
      <pc:chgData name="Sofian Archambault" userId="db12d9d74e99a5d3" providerId="Windows Live" clId="Web-{35636EF3-5EF7-522D-DC63-BE2B758ABE97}" dt="2025-05-16T09:50:02.360" v="11" actId="1076"/>
      <pc:docMkLst>
        <pc:docMk/>
      </pc:docMkLst>
      <pc:sldChg chg="modSp">
        <pc:chgData name="Sofian Archambault" userId="db12d9d74e99a5d3" providerId="Windows Live" clId="Web-{35636EF3-5EF7-522D-DC63-BE2B758ABE97}" dt="2025-05-16T07:33:54.792" v="2" actId="20577"/>
        <pc:sldMkLst>
          <pc:docMk/>
          <pc:sldMk cId="3467041324" sldId="356"/>
        </pc:sldMkLst>
      </pc:sldChg>
      <pc:sldChg chg="addSp delSp modSp">
        <pc:chgData name="Sofian Archambault" userId="db12d9d74e99a5d3" providerId="Windows Live" clId="Web-{35636EF3-5EF7-522D-DC63-BE2B758ABE97}" dt="2025-05-16T09:50:02.360" v="11" actId="1076"/>
        <pc:sldMkLst>
          <pc:docMk/>
          <pc:sldMk cId="994995662" sldId="382"/>
        </pc:sldMkLst>
        <pc:picChg chg="mod">
          <ac:chgData name="Sofian Archambault" userId="db12d9d74e99a5d3" providerId="Windows Live" clId="Web-{35636EF3-5EF7-522D-DC63-BE2B758ABE97}" dt="2025-05-16T09:50:00.094" v="9" actId="1076"/>
          <ac:picMkLst>
            <pc:docMk/>
            <pc:sldMk cId="994995662" sldId="382"/>
            <ac:picMk id="2" creationId="{66ACDD13-7DFB-523D-9655-C1470B77F2FF}"/>
          </ac:picMkLst>
        </pc:picChg>
      </pc:sldChg>
    </pc:docChg>
  </pc:docChgLst>
  <pc:docChgLst>
    <pc:chgData name="michel amigo" userId="e89c6fa087fc999c" providerId="Windows Live" clId="Web-{FFEAB4E9-346B-67C3-CBFC-44C14FFC0730}"/>
    <pc:docChg chg="modSld">
      <pc:chgData name="michel amigo" userId="e89c6fa087fc999c" providerId="Windows Live" clId="Web-{FFEAB4E9-346B-67C3-CBFC-44C14FFC0730}" dt="2025-05-16T14:07:10.429" v="4" actId="20577"/>
      <pc:docMkLst>
        <pc:docMk/>
      </pc:docMkLst>
      <pc:sldChg chg="modSp">
        <pc:chgData name="michel amigo" userId="e89c6fa087fc999c" providerId="Windows Live" clId="Web-{FFEAB4E9-346B-67C3-CBFC-44C14FFC0730}" dt="2025-05-16T14:07:10.429" v="4" actId="20577"/>
        <pc:sldMkLst>
          <pc:docMk/>
          <pc:sldMk cId="687297663" sldId="393"/>
        </pc:sldMkLst>
        <pc:spChg chg="mod">
          <ac:chgData name="michel amigo" userId="e89c6fa087fc999c" providerId="Windows Live" clId="Web-{FFEAB4E9-346B-67C3-CBFC-44C14FFC0730}" dt="2025-05-16T14:07:10.429" v="4" actId="20577"/>
          <ac:spMkLst>
            <pc:docMk/>
            <pc:sldMk cId="687297663" sldId="393"/>
            <ac:spMk id="7" creationId="{DB51789F-19B8-A9B7-0D01-C520092AA510}"/>
          </ac:spMkLst>
        </pc:spChg>
      </pc:sldChg>
    </pc:docChg>
  </pc:docChgLst>
  <pc:docChgLst>
    <pc:chgData name="michel amigo" userId="e89c6fa087fc999c" providerId="Windows Live" clId="Web-{7BA62537-47AD-2B30-250F-3CE681A6BC7A}"/>
    <pc:docChg chg="addSld delSld modSld">
      <pc:chgData name="michel amigo" userId="e89c6fa087fc999c" providerId="Windows Live" clId="Web-{7BA62537-47AD-2B30-250F-3CE681A6BC7A}" dt="2025-04-03T09:59:43.508" v="135"/>
      <pc:docMkLst>
        <pc:docMk/>
      </pc:docMkLst>
      <pc:sldChg chg="addSp delSp">
        <pc:chgData name="michel amigo" userId="e89c6fa087fc999c" providerId="Windows Live" clId="Web-{7BA62537-47AD-2B30-250F-3CE681A6BC7A}" dt="2025-04-03T09:56:49.423" v="119"/>
        <pc:sldMkLst>
          <pc:docMk/>
          <pc:sldMk cId="3611869455" sldId="275"/>
        </pc:sldMkLst>
      </pc:sldChg>
      <pc:sldChg chg="addSp delSp modSp">
        <pc:chgData name="michel amigo" userId="e89c6fa087fc999c" providerId="Windows Live" clId="Web-{7BA62537-47AD-2B30-250F-3CE681A6BC7A}" dt="2025-04-03T09:59:43.508" v="135"/>
        <pc:sldMkLst>
          <pc:docMk/>
          <pc:sldMk cId="3162718394" sldId="295"/>
        </pc:sldMkLst>
      </pc:sldChg>
      <pc:sldChg chg="new del">
        <pc:chgData name="michel amigo" userId="e89c6fa087fc999c" providerId="Windows Live" clId="Web-{7BA62537-47AD-2B30-250F-3CE681A6BC7A}" dt="2025-04-03T09:57:51.191" v="123"/>
        <pc:sldMkLst>
          <pc:docMk/>
          <pc:sldMk cId="2904751554" sldId="360"/>
        </pc:sldMkLst>
      </pc:sldChg>
      <pc:sldChg chg="new del">
        <pc:chgData name="michel amigo" userId="e89c6fa087fc999c" providerId="Windows Live" clId="Web-{7BA62537-47AD-2B30-250F-3CE681A6BC7A}" dt="2025-04-03T09:58:30.380" v="129"/>
        <pc:sldMkLst>
          <pc:docMk/>
          <pc:sldMk cId="3814784989" sldId="360"/>
        </pc:sldMkLst>
      </pc:sldChg>
    </pc:docChg>
  </pc:docChgLst>
  <pc:docChgLst>
    <pc:chgData name="sarah hadi" userId="93ee62a5e095bd60" providerId="Windows Live" clId="Web-{4221D23B-AFDE-2C41-E964-C4224CD4F7FE}"/>
    <pc:docChg chg="modSld">
      <pc:chgData name="sarah hadi" userId="93ee62a5e095bd60" providerId="Windows Live" clId="Web-{4221D23B-AFDE-2C41-E964-C4224CD4F7FE}" dt="2025-04-03T06:33:42" v="63"/>
      <pc:docMkLst>
        <pc:docMk/>
      </pc:docMkLst>
      <pc:sldChg chg="addSp delSp modSp">
        <pc:chgData name="sarah hadi" userId="93ee62a5e095bd60" providerId="Windows Live" clId="Web-{4221D23B-AFDE-2C41-E964-C4224CD4F7FE}" dt="2025-04-03T06:17:52.157" v="62" actId="1076"/>
        <pc:sldMkLst>
          <pc:docMk/>
          <pc:sldMk cId="3331397184" sldId="342"/>
        </pc:sldMkLst>
      </pc:sldChg>
      <pc:sldChg chg="addSp modSp">
        <pc:chgData name="sarah hadi" userId="93ee62a5e095bd60" providerId="Windows Live" clId="Web-{4221D23B-AFDE-2C41-E964-C4224CD4F7FE}" dt="2025-04-03T06:33:42" v="63"/>
        <pc:sldMkLst>
          <pc:docMk/>
          <pc:sldMk cId="1899851710" sldId="346"/>
        </pc:sldMkLst>
      </pc:sldChg>
    </pc:docChg>
  </pc:docChgLst>
  <pc:docChgLst>
    <pc:chgData name="Ndéye Fatou FALL" userId="198cc104da85ffbb" providerId="Windows Live" clId="Web-{86A8AC92-A04A-61E6-9618-5B92F7D731DF}"/>
    <pc:docChg chg="delSld">
      <pc:chgData name="Ndéye Fatou FALL" userId="198cc104da85ffbb" providerId="Windows Live" clId="Web-{86A8AC92-A04A-61E6-9618-5B92F7D731DF}" dt="2025-04-03T07:59:41.369" v="0"/>
      <pc:docMkLst>
        <pc:docMk/>
      </pc:docMkLst>
      <pc:sldChg chg="del">
        <pc:chgData name="Ndéye Fatou FALL" userId="198cc104da85ffbb" providerId="Windows Live" clId="Web-{86A8AC92-A04A-61E6-9618-5B92F7D731DF}" dt="2025-04-03T07:59:41.369" v="0"/>
        <pc:sldMkLst>
          <pc:docMk/>
          <pc:sldMk cId="862720328" sldId="343"/>
        </pc:sldMkLst>
      </pc:sldChg>
    </pc:docChg>
  </pc:docChgLst>
  <pc:docChgLst>
    <pc:chgData name="Coco B." userId="2f810c6f01a863e8" providerId="Windows Live" clId="Web-{B9F836DB-8AC7-0B71-145A-B397532B59CD}"/>
    <pc:docChg chg="modSld">
      <pc:chgData name="Coco B." userId="2f810c6f01a863e8" providerId="Windows Live" clId="Web-{B9F836DB-8AC7-0B71-145A-B397532B59CD}" dt="2025-05-16T11:37:49.185" v="2" actId="14100"/>
      <pc:docMkLst>
        <pc:docMk/>
      </pc:docMkLst>
      <pc:sldChg chg="modSp">
        <pc:chgData name="Coco B." userId="2f810c6f01a863e8" providerId="Windows Live" clId="Web-{B9F836DB-8AC7-0B71-145A-B397532B59CD}" dt="2025-05-16T11:37:49.185" v="2" actId="14100"/>
        <pc:sldMkLst>
          <pc:docMk/>
          <pc:sldMk cId="3537097721" sldId="378"/>
        </pc:sldMkLst>
        <pc:picChg chg="mod">
          <ac:chgData name="Coco B." userId="2f810c6f01a863e8" providerId="Windows Live" clId="Web-{B9F836DB-8AC7-0B71-145A-B397532B59CD}" dt="2025-05-16T11:37:49.185" v="2" actId="14100"/>
          <ac:picMkLst>
            <pc:docMk/>
            <pc:sldMk cId="3537097721" sldId="378"/>
            <ac:picMk id="3" creationId="{32AA7ED2-C2DF-8ED4-FD0C-715DDD74E1CB}"/>
          </ac:picMkLst>
        </pc:picChg>
      </pc:sldChg>
    </pc:docChg>
  </pc:docChgLst>
  <pc:docChgLst>
    <pc:chgData name="Akram Atouile" userId="d54f35c6555e4497" providerId="Windows Live" clId="Web-{A123FB8F-50BB-0FD3-6720-0EDEEC8E1A51}"/>
    <pc:docChg chg="modSld">
      <pc:chgData name="Akram Atouile" userId="d54f35c6555e4497" providerId="Windows Live" clId="Web-{A123FB8F-50BB-0FD3-6720-0EDEEC8E1A51}" dt="2025-05-15T09:33:01.897" v="290" actId="20577"/>
      <pc:docMkLst>
        <pc:docMk/>
      </pc:docMkLst>
      <pc:sldChg chg="modSp">
        <pc:chgData name="Akram Atouile" userId="d54f35c6555e4497" providerId="Windows Live" clId="Web-{A123FB8F-50BB-0FD3-6720-0EDEEC8E1A51}" dt="2025-05-15T09:30:19.510" v="277" actId="20577"/>
        <pc:sldMkLst>
          <pc:docMk/>
          <pc:sldMk cId="1010144482" sldId="344"/>
        </pc:sldMkLst>
        <pc:spChg chg="mod">
          <ac:chgData name="Akram Atouile" userId="d54f35c6555e4497" providerId="Windows Live" clId="Web-{A123FB8F-50BB-0FD3-6720-0EDEEC8E1A51}" dt="2025-05-15T09:30:19.510" v="277" actId="20577"/>
          <ac:spMkLst>
            <pc:docMk/>
            <pc:sldMk cId="1010144482" sldId="344"/>
            <ac:spMk id="3" creationId="{6982CEE9-6671-97F6-6889-09178AC603A9}"/>
          </ac:spMkLst>
        </pc:spChg>
        <pc:picChg chg="mod">
          <ac:chgData name="Akram Atouile" userId="d54f35c6555e4497" providerId="Windows Live" clId="Web-{A123FB8F-50BB-0FD3-6720-0EDEEC8E1A51}" dt="2025-05-15T09:21:15.906" v="57" actId="1076"/>
          <ac:picMkLst>
            <pc:docMk/>
            <pc:sldMk cId="1010144482" sldId="344"/>
            <ac:picMk id="2" creationId="{5AE41116-EC65-BB5F-BB05-011F3C6984A7}"/>
          </ac:picMkLst>
        </pc:picChg>
      </pc:sldChg>
      <pc:sldChg chg="modSp">
        <pc:chgData name="Akram Atouile" userId="d54f35c6555e4497" providerId="Windows Live" clId="Web-{A123FB8F-50BB-0FD3-6720-0EDEEC8E1A51}" dt="2025-05-15T09:27:47.639" v="233" actId="1076"/>
        <pc:sldMkLst>
          <pc:docMk/>
          <pc:sldMk cId="2527532607" sldId="352"/>
        </pc:sldMkLst>
        <pc:spChg chg="mod">
          <ac:chgData name="Akram Atouile" userId="d54f35c6555e4497" providerId="Windows Live" clId="Web-{A123FB8F-50BB-0FD3-6720-0EDEEC8E1A51}" dt="2025-05-15T09:20:32.231" v="52" actId="20577"/>
          <ac:spMkLst>
            <pc:docMk/>
            <pc:sldMk cId="2527532607" sldId="352"/>
            <ac:spMk id="2" creationId="{AF219E24-423D-13EE-B29E-33811584AF8F}"/>
          </ac:spMkLst>
        </pc:spChg>
        <pc:picChg chg="mod">
          <ac:chgData name="Akram Atouile" userId="d54f35c6555e4497" providerId="Windows Live" clId="Web-{A123FB8F-50BB-0FD3-6720-0EDEEC8E1A51}" dt="2025-05-15T09:27:47.639" v="233" actId="1076"/>
          <ac:picMkLst>
            <pc:docMk/>
            <pc:sldMk cId="2527532607" sldId="352"/>
            <ac:picMk id="14" creationId="{9C68E19B-56C1-4BC3-F64B-AC9CD1F16AE7}"/>
          </ac:picMkLst>
        </pc:picChg>
      </pc:sldChg>
      <pc:sldChg chg="modSp modNotes">
        <pc:chgData name="Akram Atouile" userId="d54f35c6555e4497" providerId="Windows Live" clId="Web-{A123FB8F-50BB-0FD3-6720-0EDEEC8E1A51}" dt="2025-05-15T09:23:07.321" v="172"/>
        <pc:sldMkLst>
          <pc:docMk/>
          <pc:sldMk cId="2609993914" sldId="353"/>
        </pc:sldMkLst>
      </pc:sldChg>
      <pc:sldChg chg="addSp delSp modSp">
        <pc:chgData name="Akram Atouile" userId="d54f35c6555e4497" providerId="Windows Live" clId="Web-{A123FB8F-50BB-0FD3-6720-0EDEEC8E1A51}" dt="2025-05-15T09:33:01.897" v="290" actId="20577"/>
        <pc:sldMkLst>
          <pc:docMk/>
          <pc:sldMk cId="1906914131" sldId="366"/>
        </pc:sldMkLst>
      </pc:sldChg>
      <pc:sldChg chg="modSp">
        <pc:chgData name="Akram Atouile" userId="d54f35c6555e4497" providerId="Windows Live" clId="Web-{A123FB8F-50BB-0FD3-6720-0EDEEC8E1A51}" dt="2025-05-15T09:27:41.201" v="232" actId="1076"/>
        <pc:sldMkLst>
          <pc:docMk/>
          <pc:sldMk cId="3617371524" sldId="373"/>
        </pc:sldMkLst>
        <pc:spChg chg="mod">
          <ac:chgData name="Akram Atouile" userId="d54f35c6555e4497" providerId="Windows Live" clId="Web-{A123FB8F-50BB-0FD3-6720-0EDEEC8E1A51}" dt="2025-05-15T09:27:36.919" v="230" actId="1076"/>
          <ac:spMkLst>
            <pc:docMk/>
            <pc:sldMk cId="3617371524" sldId="373"/>
            <ac:spMk id="2" creationId="{F4F11C48-FAE6-F433-E576-0C767B2457F2}"/>
          </ac:spMkLst>
        </pc:spChg>
        <pc:picChg chg="mod">
          <ac:chgData name="Akram Atouile" userId="d54f35c6555e4497" providerId="Windows Live" clId="Web-{A123FB8F-50BB-0FD3-6720-0EDEEC8E1A51}" dt="2025-05-15T09:27:41.201" v="232" actId="1076"/>
          <ac:picMkLst>
            <pc:docMk/>
            <pc:sldMk cId="3617371524" sldId="373"/>
            <ac:picMk id="6" creationId="{BE04D050-F4F1-5830-64B1-51B46255AFC8}"/>
          </ac:picMkLst>
        </pc:picChg>
      </pc:sldChg>
    </pc:docChg>
  </pc:docChgLst>
  <pc:docChgLst>
    <pc:chgData name="michel amigo" userId="e89c6fa087fc999c" providerId="Windows Live" clId="Web-{F7DA1585-47AA-F5B2-E4D5-86032253F344}"/>
    <pc:docChg chg="addSld modSld">
      <pc:chgData name="michel amigo" userId="e89c6fa087fc999c" providerId="Windows Live" clId="Web-{F7DA1585-47AA-F5B2-E4D5-86032253F344}" dt="2025-04-03T06:48:46.219" v="159" actId="1076"/>
      <pc:docMkLst>
        <pc:docMk/>
      </pc:docMkLst>
      <pc:sldChg chg="addSp delSp modSp">
        <pc:chgData name="michel amigo" userId="e89c6fa087fc999c" providerId="Windows Live" clId="Web-{F7DA1585-47AA-F5B2-E4D5-86032253F344}" dt="2025-04-03T06:48:46.219" v="159" actId="1076"/>
        <pc:sldMkLst>
          <pc:docMk/>
          <pc:sldMk cId="3242581762" sldId="283"/>
        </pc:sldMkLst>
      </pc:sldChg>
      <pc:sldChg chg="addSp delSp modSp add replId">
        <pc:chgData name="michel amigo" userId="e89c6fa087fc999c" providerId="Windows Live" clId="Web-{F7DA1585-47AA-F5B2-E4D5-86032253F344}" dt="2025-04-03T06:43:41.303" v="79" actId="20577"/>
        <pc:sldMkLst>
          <pc:docMk/>
          <pc:sldMk cId="1284363241" sldId="349"/>
        </pc:sldMkLst>
      </pc:sldChg>
    </pc:docChg>
  </pc:docChgLst>
  <pc:docChgLst>
    <pc:chgData name="TIM GRUGRU" userId="f4d65a87c7acd407" providerId="Windows Live" clId="Web-{9B6368A5-475B-2E4A-9D7C-C3FE76B162B3}"/>
    <pc:docChg chg="modSld">
      <pc:chgData name="TIM GRUGRU" userId="f4d65a87c7acd407" providerId="Windows Live" clId="Web-{9B6368A5-475B-2E4A-9D7C-C3FE76B162B3}" dt="2025-04-08T13:04:57.707" v="1"/>
      <pc:docMkLst>
        <pc:docMk/>
      </pc:docMkLst>
      <pc:sldChg chg="addSp modSp">
        <pc:chgData name="TIM GRUGRU" userId="f4d65a87c7acd407" providerId="Windows Live" clId="Web-{9B6368A5-475B-2E4A-9D7C-C3FE76B162B3}" dt="2025-04-08T13:04:57.707" v="1"/>
        <pc:sldMkLst>
          <pc:docMk/>
          <pc:sldMk cId="1665926858" sldId="306"/>
        </pc:sldMkLst>
      </pc:sldChg>
    </pc:docChg>
  </pc:docChgLst>
  <pc:docChgLst>
    <pc:chgData name="Elyas Arfaoui" userId="b68ce78a2a4adbb6" providerId="Windows Live" clId="Web-{3EA512C2-0711-19F1-75BC-8881E9A57DED}"/>
    <pc:docChg chg="modSld">
      <pc:chgData name="Elyas Arfaoui" userId="b68ce78a2a4adbb6" providerId="Windows Live" clId="Web-{3EA512C2-0711-19F1-75BC-8881E9A57DED}" dt="2025-04-02T20:23:42.852" v="6"/>
      <pc:docMkLst>
        <pc:docMk/>
      </pc:docMkLst>
      <pc:sldChg chg="delSp modSp">
        <pc:chgData name="Elyas Arfaoui" userId="b68ce78a2a4adbb6" providerId="Windows Live" clId="Web-{3EA512C2-0711-19F1-75BC-8881E9A57DED}" dt="2025-04-02T20:22:39.913" v="3"/>
        <pc:sldMkLst>
          <pc:docMk/>
          <pc:sldMk cId="2713301952" sldId="301"/>
        </pc:sldMkLst>
      </pc:sldChg>
      <pc:sldChg chg="addSp delSp modSp">
        <pc:chgData name="Elyas Arfaoui" userId="b68ce78a2a4adbb6" providerId="Windows Live" clId="Web-{3EA512C2-0711-19F1-75BC-8881E9A57DED}" dt="2025-04-02T20:23:42.852" v="6"/>
        <pc:sldMkLst>
          <pc:docMk/>
          <pc:sldMk cId="2591527463" sldId="314"/>
        </pc:sldMkLst>
      </pc:sldChg>
    </pc:docChg>
  </pc:docChgLst>
  <pc:docChgLst>
    <pc:chgData name="Akram Atouile" userId="d54f35c6555e4497" providerId="Windows Live" clId="Web-{4C0C2F87-23BA-45C3-8B69-4E9B3412973A}"/>
    <pc:docChg chg="modSld">
      <pc:chgData name="Akram Atouile" userId="d54f35c6555e4497" providerId="Windows Live" clId="Web-{4C0C2F87-23BA-45C3-8B69-4E9B3412973A}" dt="2025-05-15T09:34:03.141" v="109" actId="20577"/>
      <pc:docMkLst>
        <pc:docMk/>
      </pc:docMkLst>
      <pc:sldChg chg="modSp">
        <pc:chgData name="Akram Atouile" userId="d54f35c6555e4497" providerId="Windows Live" clId="Web-{4C0C2F87-23BA-45C3-8B69-4E9B3412973A}" dt="2025-05-15T09:34:03.141" v="109" actId="20577"/>
        <pc:sldMkLst>
          <pc:docMk/>
          <pc:sldMk cId="1906914131" sldId="366"/>
        </pc:sldMkLst>
      </pc:sldChg>
    </pc:docChg>
  </pc:docChgLst>
  <pc:docChgLst>
    <pc:chgData name="Ndéye Fatou FALL" userId="198cc104da85ffbb" providerId="Windows Live" clId="Web-{18313C8F-6AC7-31AC-05C7-7D736CE8775B}"/>
    <pc:docChg chg="modSld">
      <pc:chgData name="Ndéye Fatou FALL" userId="198cc104da85ffbb" providerId="Windows Live" clId="Web-{18313C8F-6AC7-31AC-05C7-7D736CE8775B}" dt="2025-04-03T07:08:51.074" v="17" actId="1076"/>
      <pc:docMkLst>
        <pc:docMk/>
      </pc:docMkLst>
      <pc:sldChg chg="modSp">
        <pc:chgData name="Ndéye Fatou FALL" userId="198cc104da85ffbb" providerId="Windows Live" clId="Web-{18313C8F-6AC7-31AC-05C7-7D736CE8775B}" dt="2025-04-03T06:41:27.240" v="11" actId="1076"/>
        <pc:sldMkLst>
          <pc:docMk/>
          <pc:sldMk cId="2535149947" sldId="273"/>
        </pc:sldMkLst>
      </pc:sldChg>
      <pc:sldChg chg="addSp modSp">
        <pc:chgData name="Ndéye Fatou FALL" userId="198cc104da85ffbb" providerId="Windows Live" clId="Web-{18313C8F-6AC7-31AC-05C7-7D736CE8775B}" dt="2025-04-03T06:45:19.672" v="12"/>
        <pc:sldMkLst>
          <pc:docMk/>
          <pc:sldMk cId="3331397184" sldId="342"/>
        </pc:sldMkLst>
      </pc:sldChg>
      <pc:sldChg chg="modSp">
        <pc:chgData name="Ndéye Fatou FALL" userId="198cc104da85ffbb" providerId="Windows Live" clId="Web-{18313C8F-6AC7-31AC-05C7-7D736CE8775B}" dt="2025-04-03T07:08:51.074" v="17" actId="1076"/>
        <pc:sldMkLst>
          <pc:docMk/>
          <pc:sldMk cId="3421107791" sldId="345"/>
        </pc:sldMkLst>
      </pc:sldChg>
      <pc:sldChg chg="modSp">
        <pc:chgData name="Ndéye Fatou FALL" userId="198cc104da85ffbb" providerId="Windows Live" clId="Web-{18313C8F-6AC7-31AC-05C7-7D736CE8775B}" dt="2025-04-03T06:12:16.527" v="0" actId="1076"/>
        <pc:sldMkLst>
          <pc:docMk/>
          <pc:sldMk cId="1899851710" sldId="346"/>
        </pc:sldMkLst>
      </pc:sldChg>
    </pc:docChg>
  </pc:docChgLst>
  <pc:docChgLst>
    <pc:chgData name="sarah hadi" userId="93ee62a5e095bd60" providerId="Windows Live" clId="Web-{3209F4B0-05DB-22E6-8F63-D5D51A3DD1D4}"/>
    <pc:docChg chg="addSld modSld sldOrd">
      <pc:chgData name="sarah hadi" userId="93ee62a5e095bd60" providerId="Windows Live" clId="Web-{3209F4B0-05DB-22E6-8F63-D5D51A3DD1D4}" dt="2025-05-16T13:05:49.264" v="932" actId="20577"/>
      <pc:docMkLst>
        <pc:docMk/>
      </pc:docMkLst>
      <pc:sldChg chg="modSp">
        <pc:chgData name="sarah hadi" userId="93ee62a5e095bd60" providerId="Windows Live" clId="Web-{3209F4B0-05DB-22E6-8F63-D5D51A3DD1D4}" dt="2025-05-16T12:11:14.355" v="292" actId="20577"/>
        <pc:sldMkLst>
          <pc:docMk/>
          <pc:sldMk cId="2609993914" sldId="353"/>
        </pc:sldMkLst>
        <pc:spChg chg="mod">
          <ac:chgData name="sarah hadi" userId="93ee62a5e095bd60" providerId="Windows Live" clId="Web-{3209F4B0-05DB-22E6-8F63-D5D51A3DD1D4}" dt="2025-05-16T12:11:14.355" v="292" actId="20577"/>
          <ac:spMkLst>
            <pc:docMk/>
            <pc:sldMk cId="2609993914" sldId="353"/>
            <ac:spMk id="11" creationId="{A3779119-A758-EB81-C9EC-6898EBB27BF5}"/>
          </ac:spMkLst>
        </pc:spChg>
      </pc:sldChg>
      <pc:sldChg chg="modSp">
        <pc:chgData name="sarah hadi" userId="93ee62a5e095bd60" providerId="Windows Live" clId="Web-{3209F4B0-05DB-22E6-8F63-D5D51A3DD1D4}" dt="2025-05-16T12:25:24.526" v="473" actId="20577"/>
        <pc:sldMkLst>
          <pc:docMk/>
          <pc:sldMk cId="1248964746" sldId="361"/>
        </pc:sldMkLst>
        <pc:spChg chg="mod">
          <ac:chgData name="sarah hadi" userId="93ee62a5e095bd60" providerId="Windows Live" clId="Web-{3209F4B0-05DB-22E6-8F63-D5D51A3DD1D4}" dt="2025-05-16T12:25:24.526" v="473" actId="20577"/>
          <ac:spMkLst>
            <pc:docMk/>
            <pc:sldMk cId="1248964746" sldId="361"/>
            <ac:spMk id="2" creationId="{D971AA12-203A-1F1B-E4B0-F9C93C782B03}"/>
          </ac:spMkLst>
        </pc:spChg>
      </pc:sldChg>
      <pc:sldChg chg="modSp">
        <pc:chgData name="sarah hadi" userId="93ee62a5e095bd60" providerId="Windows Live" clId="Web-{3209F4B0-05DB-22E6-8F63-D5D51A3DD1D4}" dt="2025-05-16T12:19:10.202" v="415" actId="20577"/>
        <pc:sldMkLst>
          <pc:docMk/>
          <pc:sldMk cId="1065490629" sldId="363"/>
        </pc:sldMkLst>
        <pc:spChg chg="mod">
          <ac:chgData name="sarah hadi" userId="93ee62a5e095bd60" providerId="Windows Live" clId="Web-{3209F4B0-05DB-22E6-8F63-D5D51A3DD1D4}" dt="2025-05-16T12:19:10.202" v="415" actId="20577"/>
          <ac:spMkLst>
            <pc:docMk/>
            <pc:sldMk cId="1065490629" sldId="363"/>
            <ac:spMk id="3" creationId="{11D717D7-796E-BE94-2534-B5DDCB1BD653}"/>
          </ac:spMkLst>
        </pc:spChg>
      </pc:sldChg>
      <pc:sldChg chg="modSp">
        <pc:chgData name="sarah hadi" userId="93ee62a5e095bd60" providerId="Windows Live" clId="Web-{3209F4B0-05DB-22E6-8F63-D5D51A3DD1D4}" dt="2025-05-16T09:15:14.807" v="1"/>
        <pc:sldMkLst>
          <pc:docMk/>
          <pc:sldMk cId="893646172" sldId="369"/>
        </pc:sldMkLst>
        <pc:graphicFrameChg chg="mod modGraphic">
          <ac:chgData name="sarah hadi" userId="93ee62a5e095bd60" providerId="Windows Live" clId="Web-{3209F4B0-05DB-22E6-8F63-D5D51A3DD1D4}" dt="2025-05-16T09:15:14.807" v="1"/>
          <ac:graphicFrameMkLst>
            <pc:docMk/>
            <pc:sldMk cId="893646172" sldId="369"/>
            <ac:graphicFrameMk id="11" creationId="{956969C9-3DC7-105B-89F5-EC7887563BCC}"/>
          </ac:graphicFrameMkLst>
        </pc:graphicFrameChg>
      </pc:sldChg>
      <pc:sldChg chg="modSp">
        <pc:chgData name="sarah hadi" userId="93ee62a5e095bd60" providerId="Windows Live" clId="Web-{3209F4B0-05DB-22E6-8F63-D5D51A3DD1D4}" dt="2025-05-16T09:15:44.324" v="5"/>
        <pc:sldMkLst>
          <pc:docMk/>
          <pc:sldMk cId="977935072" sldId="380"/>
        </pc:sldMkLst>
        <pc:graphicFrameChg chg="mod modGraphic">
          <ac:chgData name="sarah hadi" userId="93ee62a5e095bd60" providerId="Windows Live" clId="Web-{3209F4B0-05DB-22E6-8F63-D5D51A3DD1D4}" dt="2025-05-16T09:15:44.324" v="5"/>
          <ac:graphicFrameMkLst>
            <pc:docMk/>
            <pc:sldMk cId="977935072" sldId="380"/>
            <ac:graphicFrameMk id="6" creationId="{5692EE7A-7672-F3D5-7760-01749EAC2968}"/>
          </ac:graphicFrameMkLst>
        </pc:graphicFrameChg>
      </pc:sldChg>
      <pc:sldChg chg="modSp">
        <pc:chgData name="sarah hadi" userId="93ee62a5e095bd60" providerId="Windows Live" clId="Web-{3209F4B0-05DB-22E6-8F63-D5D51A3DD1D4}" dt="2025-05-16T12:46:32.758" v="706" actId="20577"/>
        <pc:sldMkLst>
          <pc:docMk/>
          <pc:sldMk cId="687297663" sldId="393"/>
        </pc:sldMkLst>
        <pc:spChg chg="mod">
          <ac:chgData name="sarah hadi" userId="93ee62a5e095bd60" providerId="Windows Live" clId="Web-{3209F4B0-05DB-22E6-8F63-D5D51A3DD1D4}" dt="2025-05-16T12:46:32.758" v="706" actId="20577"/>
          <ac:spMkLst>
            <pc:docMk/>
            <pc:sldMk cId="687297663" sldId="393"/>
            <ac:spMk id="7" creationId="{DB51789F-19B8-A9B7-0D01-C520092AA510}"/>
          </ac:spMkLst>
        </pc:spChg>
      </pc:sldChg>
      <pc:sldChg chg="modSp">
        <pc:chgData name="sarah hadi" userId="93ee62a5e095bd60" providerId="Windows Live" clId="Web-{3209F4B0-05DB-22E6-8F63-D5D51A3DD1D4}" dt="2025-05-16T12:10:54.776" v="290" actId="20577"/>
        <pc:sldMkLst>
          <pc:docMk/>
          <pc:sldMk cId="2632650877" sldId="413"/>
        </pc:sldMkLst>
        <pc:spChg chg="mod">
          <ac:chgData name="sarah hadi" userId="93ee62a5e095bd60" providerId="Windows Live" clId="Web-{3209F4B0-05DB-22E6-8F63-D5D51A3DD1D4}" dt="2025-05-16T12:10:54.776" v="290" actId="20577"/>
          <ac:spMkLst>
            <pc:docMk/>
            <pc:sldMk cId="2632650877" sldId="413"/>
            <ac:spMk id="10" creationId="{5147F888-C983-BA64-C46B-9997B1CDA373}"/>
          </ac:spMkLst>
        </pc:spChg>
      </pc:sldChg>
      <pc:sldChg chg="addSp delSp modSp add ord replId">
        <pc:chgData name="sarah hadi" userId="93ee62a5e095bd60" providerId="Windows Live" clId="Web-{3209F4B0-05DB-22E6-8F63-D5D51A3DD1D4}" dt="2025-05-16T13:05:49.264" v="932" actId="20577"/>
        <pc:sldMkLst>
          <pc:docMk/>
          <pc:sldMk cId="1675302994" sldId="416"/>
        </pc:sldMkLst>
        <pc:spChg chg="mod">
          <ac:chgData name="sarah hadi" userId="93ee62a5e095bd60" providerId="Windows Live" clId="Web-{3209F4B0-05DB-22E6-8F63-D5D51A3DD1D4}" dt="2025-05-16T12:25:19.166" v="471" actId="20577"/>
          <ac:spMkLst>
            <pc:docMk/>
            <pc:sldMk cId="1675302994" sldId="416"/>
            <ac:spMk id="2" creationId="{DE357EBE-7DFB-2608-EA3E-52B3161393A6}"/>
          </ac:spMkLst>
        </pc:spChg>
        <pc:spChg chg="mod">
          <ac:chgData name="sarah hadi" userId="93ee62a5e095bd60" providerId="Windows Live" clId="Web-{3209F4B0-05DB-22E6-8F63-D5D51A3DD1D4}" dt="2025-05-16T12:10:12.413" v="288" actId="20577"/>
          <ac:spMkLst>
            <pc:docMk/>
            <pc:sldMk cId="1675302994" sldId="416"/>
            <ac:spMk id="3" creationId="{575D9BED-BA64-BBFF-1D48-ECE4C97351C1}"/>
          </ac:spMkLst>
        </pc:spChg>
        <pc:spChg chg="add mod">
          <ac:chgData name="sarah hadi" userId="93ee62a5e095bd60" providerId="Windows Live" clId="Web-{3209F4B0-05DB-22E6-8F63-D5D51A3DD1D4}" dt="2025-05-16T13:05:49.264" v="932" actId="20577"/>
          <ac:spMkLst>
            <pc:docMk/>
            <pc:sldMk cId="1675302994" sldId="416"/>
            <ac:spMk id="6" creationId="{30E2A056-3294-F7D5-3442-01395B64A4EB}"/>
          </ac:spMkLst>
        </pc:spChg>
      </pc:sldChg>
      <pc:sldChg chg="new">
        <pc:chgData name="sarah hadi" userId="93ee62a5e095bd60" providerId="Windows Live" clId="Web-{3209F4B0-05DB-22E6-8F63-D5D51A3DD1D4}" dt="2025-05-16T12:16:20.268" v="357"/>
        <pc:sldMkLst>
          <pc:docMk/>
          <pc:sldMk cId="482636076" sldId="417"/>
        </pc:sldMkLst>
      </pc:sldChg>
    </pc:docChg>
  </pc:docChgLst>
  <pc:docChgLst>
    <pc:chgData name="Akram Atouile" userId="d54f35c6555e4497" providerId="Windows Live" clId="Web-{81E1FD01-48D9-D3CD-2026-B28B4DB58898}"/>
    <pc:docChg chg="modSld">
      <pc:chgData name="Akram Atouile" userId="d54f35c6555e4497" providerId="Windows Live" clId="Web-{81E1FD01-48D9-D3CD-2026-B28B4DB58898}" dt="2025-05-16T09:10:21.733" v="49"/>
      <pc:docMkLst>
        <pc:docMk/>
      </pc:docMkLst>
      <pc:sldChg chg="modSp">
        <pc:chgData name="Akram Atouile" userId="d54f35c6555e4497" providerId="Windows Live" clId="Web-{81E1FD01-48D9-D3CD-2026-B28B4DB58898}" dt="2025-05-16T09:08:25.433" v="1" actId="20577"/>
        <pc:sldMkLst>
          <pc:docMk/>
          <pc:sldMk cId="2527532607" sldId="352"/>
        </pc:sldMkLst>
        <pc:spChg chg="mod">
          <ac:chgData name="Akram Atouile" userId="d54f35c6555e4497" providerId="Windows Live" clId="Web-{81E1FD01-48D9-D3CD-2026-B28B4DB58898}" dt="2025-05-16T09:08:25.433" v="1" actId="20577"/>
          <ac:spMkLst>
            <pc:docMk/>
            <pc:sldMk cId="2527532607" sldId="352"/>
            <ac:spMk id="2" creationId="{AF219E24-423D-13EE-B29E-33811584AF8F}"/>
          </ac:spMkLst>
        </pc:spChg>
      </pc:sldChg>
      <pc:sldChg chg="addSp delSp modSp mod modClrScheme chgLayout">
        <pc:chgData name="Akram Atouile" userId="d54f35c6555e4497" providerId="Windows Live" clId="Web-{81E1FD01-48D9-D3CD-2026-B28B4DB58898}" dt="2025-05-16T09:10:21.733" v="49"/>
        <pc:sldMkLst>
          <pc:docMk/>
          <pc:sldMk cId="2609993914" sldId="353"/>
        </pc:sldMkLst>
        <pc:spChg chg="mod ord">
          <ac:chgData name="Akram Atouile" userId="d54f35c6555e4497" providerId="Windows Live" clId="Web-{81E1FD01-48D9-D3CD-2026-B28B4DB58898}" dt="2025-05-16T09:10:21.733" v="49"/>
          <ac:spMkLst>
            <pc:docMk/>
            <pc:sldMk cId="2609993914" sldId="353"/>
            <ac:spMk id="4" creationId="{661F4CDC-FEB0-2A2B-FC2A-378891763D43}"/>
          </ac:spMkLst>
        </pc:spChg>
        <pc:spChg chg="mod ord">
          <ac:chgData name="Akram Atouile" userId="d54f35c6555e4497" providerId="Windows Live" clId="Web-{81E1FD01-48D9-D3CD-2026-B28B4DB58898}" dt="2025-05-16T09:10:21.733" v="49"/>
          <ac:spMkLst>
            <pc:docMk/>
            <pc:sldMk cId="2609993914" sldId="353"/>
            <ac:spMk id="5" creationId="{F3DA52FE-6B79-8919-857E-7CBE77CC5EEE}"/>
          </ac:spMkLst>
        </pc:spChg>
        <pc:spChg chg="add mod ord">
          <ac:chgData name="Akram Atouile" userId="d54f35c6555e4497" providerId="Windows Live" clId="Web-{81E1FD01-48D9-D3CD-2026-B28B4DB58898}" dt="2025-05-16T09:10:21.733" v="49"/>
          <ac:spMkLst>
            <pc:docMk/>
            <pc:sldMk cId="2609993914" sldId="353"/>
            <ac:spMk id="11" creationId="{A3779119-A758-EB81-C9EC-6898EBB27BF5}"/>
          </ac:spMkLst>
        </pc:spChg>
        <pc:picChg chg="add mod ord">
          <ac:chgData name="Akram Atouile" userId="d54f35c6555e4497" providerId="Windows Live" clId="Web-{81E1FD01-48D9-D3CD-2026-B28B4DB58898}" dt="2025-05-16T09:10:21.733" v="49"/>
          <ac:picMkLst>
            <pc:docMk/>
            <pc:sldMk cId="2609993914" sldId="353"/>
            <ac:picMk id="9" creationId="{21E07756-1D53-C586-8948-0B79E844212A}"/>
          </ac:picMkLst>
        </pc:picChg>
      </pc:sldChg>
      <pc:sldChg chg="modSp">
        <pc:chgData name="Akram Atouile" userId="d54f35c6555e4497" providerId="Windows Live" clId="Web-{81E1FD01-48D9-D3CD-2026-B28B4DB58898}" dt="2025-05-16T09:09:05.575" v="34" actId="20577"/>
        <pc:sldMkLst>
          <pc:docMk/>
          <pc:sldMk cId="3617371524" sldId="373"/>
        </pc:sldMkLst>
        <pc:spChg chg="mod">
          <ac:chgData name="Akram Atouile" userId="d54f35c6555e4497" providerId="Windows Live" clId="Web-{81E1FD01-48D9-D3CD-2026-B28B4DB58898}" dt="2025-05-16T09:09:05.575" v="34" actId="20577"/>
          <ac:spMkLst>
            <pc:docMk/>
            <pc:sldMk cId="3617371524" sldId="373"/>
            <ac:spMk id="2" creationId="{F4F11C48-FAE6-F433-E576-0C767B2457F2}"/>
          </ac:spMkLst>
        </pc:spChg>
      </pc:sldChg>
    </pc:docChg>
  </pc:docChgLst>
  <pc:docChgLst>
    <pc:chgData name="Akram Atouile" userId="d54f35c6555e4497" providerId="Windows Live" clId="Web-{2442ED56-66B5-E637-12D1-4381DBC51432}"/>
    <pc:docChg chg="modSld">
      <pc:chgData name="Akram Atouile" userId="d54f35c6555e4497" providerId="Windows Live" clId="Web-{2442ED56-66B5-E637-12D1-4381DBC51432}" dt="2025-05-16T09:48:29.045" v="26" actId="20577"/>
      <pc:docMkLst>
        <pc:docMk/>
      </pc:docMkLst>
      <pc:sldChg chg="modSp">
        <pc:chgData name="Akram Atouile" userId="d54f35c6555e4497" providerId="Windows Live" clId="Web-{2442ED56-66B5-E637-12D1-4381DBC51432}" dt="2025-05-16T09:48:29.045" v="26" actId="20577"/>
        <pc:sldMkLst>
          <pc:docMk/>
          <pc:sldMk cId="3949621363" sldId="347"/>
        </pc:sldMkLst>
        <pc:spChg chg="mod">
          <ac:chgData name="Akram Atouile" userId="d54f35c6555e4497" providerId="Windows Live" clId="Web-{2442ED56-66B5-E637-12D1-4381DBC51432}" dt="2025-05-16T09:48:29.045" v="26" actId="20577"/>
          <ac:spMkLst>
            <pc:docMk/>
            <pc:sldMk cId="3949621363" sldId="347"/>
            <ac:spMk id="7" creationId="{EFFB3850-CEE6-BFF2-1E99-01051D67B317}"/>
          </ac:spMkLst>
        </pc:spChg>
      </pc:sldChg>
      <pc:sldChg chg="modSp">
        <pc:chgData name="Akram Atouile" userId="d54f35c6555e4497" providerId="Windows Live" clId="Web-{2442ED56-66B5-E637-12D1-4381DBC51432}" dt="2025-05-16T09:44:15.241" v="16" actId="1076"/>
        <pc:sldMkLst>
          <pc:docMk/>
          <pc:sldMk cId="2609993914" sldId="353"/>
        </pc:sldMkLst>
        <pc:spChg chg="mod">
          <ac:chgData name="Akram Atouile" userId="d54f35c6555e4497" providerId="Windows Live" clId="Web-{2442ED56-66B5-E637-12D1-4381DBC51432}" dt="2025-05-16T09:43:49.881" v="12" actId="20577"/>
          <ac:spMkLst>
            <pc:docMk/>
            <pc:sldMk cId="2609993914" sldId="353"/>
            <ac:spMk id="11" creationId="{A3779119-A758-EB81-C9EC-6898EBB27BF5}"/>
          </ac:spMkLst>
        </pc:spChg>
        <pc:spChg chg="mod">
          <ac:chgData name="Akram Atouile" userId="d54f35c6555e4497" providerId="Windows Live" clId="Web-{2442ED56-66B5-E637-12D1-4381DBC51432}" dt="2025-05-16T09:43:54.412" v="14" actId="1076"/>
          <ac:spMkLst>
            <pc:docMk/>
            <pc:sldMk cId="2609993914" sldId="353"/>
            <ac:spMk id="24" creationId="{090E0A10-14A0-A978-2952-A38A6771E02E}"/>
          </ac:spMkLst>
        </pc:spChg>
        <pc:picChg chg="mod">
          <ac:chgData name="Akram Atouile" userId="d54f35c6555e4497" providerId="Windows Live" clId="Web-{2442ED56-66B5-E637-12D1-4381DBC51432}" dt="2025-05-16T09:43:26.302" v="5" actId="1076"/>
          <ac:picMkLst>
            <pc:docMk/>
            <pc:sldMk cId="2609993914" sldId="353"/>
            <ac:picMk id="9" creationId="{21E07756-1D53-C586-8948-0B79E844212A}"/>
          </ac:picMkLst>
        </pc:picChg>
        <pc:picChg chg="mod">
          <ac:chgData name="Akram Atouile" userId="d54f35c6555e4497" providerId="Windows Live" clId="Web-{2442ED56-66B5-E637-12D1-4381DBC51432}" dt="2025-05-16T09:44:15.241" v="16" actId="1076"/>
          <ac:picMkLst>
            <pc:docMk/>
            <pc:sldMk cId="2609993914" sldId="353"/>
            <ac:picMk id="22" creationId="{ABCCAA4D-35FC-6CF5-5AFB-377F630E8B0D}"/>
          </ac:picMkLst>
        </pc:picChg>
        <pc:picChg chg="mod">
          <ac:chgData name="Akram Atouile" userId="d54f35c6555e4497" providerId="Windows Live" clId="Web-{2442ED56-66B5-E637-12D1-4381DBC51432}" dt="2025-05-16T09:43:52.068" v="13" actId="1076"/>
          <ac:picMkLst>
            <pc:docMk/>
            <pc:sldMk cId="2609993914" sldId="353"/>
            <ac:picMk id="28" creationId="{51CF4B36-1411-D584-A340-C6BD33094EB9}"/>
          </ac:picMkLst>
        </pc:picChg>
      </pc:sldChg>
      <pc:sldChg chg="modSp">
        <pc:chgData name="Akram Atouile" userId="d54f35c6555e4497" providerId="Windows Live" clId="Web-{2442ED56-66B5-E637-12D1-4381DBC51432}" dt="2025-05-16T09:46:10.010" v="17" actId="14100"/>
        <pc:sldMkLst>
          <pc:docMk/>
          <pc:sldMk cId="3420810234" sldId="398"/>
        </pc:sldMkLst>
        <pc:spChg chg="mod">
          <ac:chgData name="Akram Atouile" userId="d54f35c6555e4497" providerId="Windows Live" clId="Web-{2442ED56-66B5-E637-12D1-4381DBC51432}" dt="2025-05-16T09:46:10.010" v="17" actId="14100"/>
          <ac:spMkLst>
            <pc:docMk/>
            <pc:sldMk cId="3420810234" sldId="398"/>
            <ac:spMk id="14" creationId="{8DFF24CB-4485-EED4-563C-730C187DC3F4}"/>
          </ac:spMkLst>
        </pc:spChg>
      </pc:sldChg>
      <pc:sldChg chg="modSp">
        <pc:chgData name="Akram Atouile" userId="d54f35c6555e4497" providerId="Windows Live" clId="Web-{2442ED56-66B5-E637-12D1-4381DBC51432}" dt="2025-05-16T09:43:45.912" v="11" actId="1076"/>
        <pc:sldMkLst>
          <pc:docMk/>
          <pc:sldMk cId="2632650877" sldId="413"/>
        </pc:sldMkLst>
        <pc:spChg chg="mod">
          <ac:chgData name="Akram Atouile" userId="d54f35c6555e4497" providerId="Windows Live" clId="Web-{2442ED56-66B5-E637-12D1-4381DBC51432}" dt="2025-05-16T09:43:44.162" v="10" actId="1076"/>
          <ac:spMkLst>
            <pc:docMk/>
            <pc:sldMk cId="2632650877" sldId="413"/>
            <ac:spMk id="10" creationId="{5147F888-C983-BA64-C46B-9997B1CDA373}"/>
          </ac:spMkLst>
        </pc:spChg>
        <pc:spChg chg="mod">
          <ac:chgData name="Akram Atouile" userId="d54f35c6555e4497" providerId="Windows Live" clId="Web-{2442ED56-66B5-E637-12D1-4381DBC51432}" dt="2025-05-16T09:43:38.709" v="8" actId="1076"/>
          <ac:spMkLst>
            <pc:docMk/>
            <pc:sldMk cId="2632650877" sldId="413"/>
            <ac:spMk id="14" creationId="{D88ECD7A-BB66-F7C3-0618-6FC98718C9A1}"/>
          </ac:spMkLst>
        </pc:spChg>
        <pc:picChg chg="mod">
          <ac:chgData name="Akram Atouile" userId="d54f35c6555e4497" providerId="Windows Live" clId="Web-{2442ED56-66B5-E637-12D1-4381DBC51432}" dt="2025-05-16T09:43:23.552" v="4" actId="1076"/>
          <ac:picMkLst>
            <pc:docMk/>
            <pc:sldMk cId="2632650877" sldId="413"/>
            <ac:picMk id="13" creationId="{C031A6CE-1A07-1A79-2AE5-CA0830FBD6D0}"/>
          </ac:picMkLst>
        </pc:picChg>
        <pc:picChg chg="mod">
          <ac:chgData name="Akram Atouile" userId="d54f35c6555e4497" providerId="Windows Live" clId="Web-{2442ED56-66B5-E637-12D1-4381DBC51432}" dt="2025-05-16T09:43:45.912" v="11" actId="1076"/>
          <ac:picMkLst>
            <pc:docMk/>
            <pc:sldMk cId="2632650877" sldId="413"/>
            <ac:picMk id="18" creationId="{DE0F2E60-D723-45A3-38DC-30D11978E762}"/>
          </ac:picMkLst>
        </pc:picChg>
        <pc:picChg chg="mod">
          <ac:chgData name="Akram Atouile" userId="d54f35c6555e4497" providerId="Windows Live" clId="Web-{2442ED56-66B5-E637-12D1-4381DBC51432}" dt="2025-05-16T09:43:16.864" v="0" actId="1076"/>
          <ac:picMkLst>
            <pc:docMk/>
            <pc:sldMk cId="2632650877" sldId="413"/>
            <ac:picMk id="21" creationId="{6144B2D2-2529-F452-8CB8-DA31D72E5D4D}"/>
          </ac:picMkLst>
        </pc:picChg>
      </pc:sldChg>
    </pc:docChg>
  </pc:docChgLst>
  <pc:docChgLst>
    <pc:chgData name="sarah hadi" userId="93ee62a5e095bd60" providerId="Windows Live" clId="Web-{A00A34BC-0E8E-C7E2-3EEB-077FFB402CDF}"/>
    <pc:docChg chg="modSld">
      <pc:chgData name="sarah hadi" userId="93ee62a5e095bd60" providerId="Windows Live" clId="Web-{A00A34BC-0E8E-C7E2-3EEB-077FFB402CDF}" dt="2025-04-03T06:49:34.998" v="1" actId="1076"/>
      <pc:docMkLst>
        <pc:docMk/>
      </pc:docMkLst>
      <pc:sldChg chg="modSp">
        <pc:chgData name="sarah hadi" userId="93ee62a5e095bd60" providerId="Windows Live" clId="Web-{A00A34BC-0E8E-C7E2-3EEB-077FFB402CDF}" dt="2025-04-03T06:49:34.998" v="1" actId="1076"/>
        <pc:sldMkLst>
          <pc:docMk/>
          <pc:sldMk cId="1899851710" sldId="346"/>
        </pc:sldMkLst>
      </pc:sldChg>
    </pc:docChg>
  </pc:docChgLst>
  <pc:docChgLst>
    <pc:chgData name="Akram Atouile" userId="d54f35c6555e4497" providerId="Windows Live" clId="Web-{0F189FAD-ACD9-6B29-870B-835E6358C8F4}"/>
    <pc:docChg chg="modSld sldOrd">
      <pc:chgData name="Akram Atouile" userId="d54f35c6555e4497" providerId="Windows Live" clId="Web-{0F189FAD-ACD9-6B29-870B-835E6358C8F4}" dt="2025-05-16T06:57:42.660" v="32"/>
      <pc:docMkLst>
        <pc:docMk/>
      </pc:docMkLst>
      <pc:sldChg chg="addSp delSp modSp">
        <pc:chgData name="Akram Atouile" userId="d54f35c6555e4497" providerId="Windows Live" clId="Web-{0F189FAD-ACD9-6B29-870B-835E6358C8F4}" dt="2025-05-16T06:49:53.516" v="31" actId="1076"/>
        <pc:sldMkLst>
          <pc:docMk/>
          <pc:sldMk cId="172187870" sldId="377"/>
        </pc:sldMkLst>
        <pc:picChg chg="mod">
          <ac:chgData name="Akram Atouile" userId="d54f35c6555e4497" providerId="Windows Live" clId="Web-{0F189FAD-ACD9-6B29-870B-835E6358C8F4}" dt="2025-05-16T06:49:50.125" v="30" actId="1076"/>
          <ac:picMkLst>
            <pc:docMk/>
            <pc:sldMk cId="172187870" sldId="377"/>
            <ac:picMk id="2" creationId="{013F7C29-C5E5-3415-FF5E-965BE6721162}"/>
          </ac:picMkLst>
        </pc:picChg>
        <pc:picChg chg="add mod modCrop">
          <ac:chgData name="Akram Atouile" userId="d54f35c6555e4497" providerId="Windows Live" clId="Web-{0F189FAD-ACD9-6B29-870B-835E6358C8F4}" dt="2025-05-16T06:49:53.516" v="31" actId="1076"/>
          <ac:picMkLst>
            <pc:docMk/>
            <pc:sldMk cId="172187870" sldId="377"/>
            <ac:picMk id="6" creationId="{52739FB1-F5CA-868C-54F3-4D9E2EDBDBB9}"/>
          </ac:picMkLst>
        </pc:picChg>
      </pc:sldChg>
      <pc:sldChg chg="ord">
        <pc:chgData name="Akram Atouile" userId="d54f35c6555e4497" providerId="Windows Live" clId="Web-{0F189FAD-ACD9-6B29-870B-835E6358C8F4}" dt="2025-05-16T06:57:42.660" v="32"/>
        <pc:sldMkLst>
          <pc:docMk/>
          <pc:sldMk cId="1123394660" sldId="379"/>
        </pc:sldMkLst>
      </pc:sldChg>
    </pc:docChg>
  </pc:docChgLst>
  <pc:docChgLst>
    <pc:chgData name="Brice Gogué-Meunier" userId="0d14b2f8b916df3b" providerId="Windows Live" clId="Web-{6B0DF378-A7B7-FE24-3611-3D259B231C25}"/>
    <pc:docChg chg="modSld">
      <pc:chgData name="Brice Gogué-Meunier" userId="0d14b2f8b916df3b" providerId="Windows Live" clId="Web-{6B0DF378-A7B7-FE24-3611-3D259B231C25}" dt="2025-05-16T07:11:10.537" v="11" actId="1076"/>
      <pc:docMkLst>
        <pc:docMk/>
      </pc:docMkLst>
      <pc:sldChg chg="addSp delSp modSp">
        <pc:chgData name="Brice Gogué-Meunier" userId="0d14b2f8b916df3b" providerId="Windows Live" clId="Web-{6B0DF378-A7B7-FE24-3611-3D259B231C25}" dt="2025-05-16T07:11:10.537" v="11" actId="1076"/>
        <pc:sldMkLst>
          <pc:docMk/>
          <pc:sldMk cId="195985678" sldId="345"/>
        </pc:sldMkLst>
        <pc:picChg chg="add mod modCrop">
          <ac:chgData name="Brice Gogué-Meunier" userId="0d14b2f8b916df3b" providerId="Windows Live" clId="Web-{6B0DF378-A7B7-FE24-3611-3D259B231C25}" dt="2025-05-16T07:11:10.537" v="11" actId="1076"/>
          <ac:picMkLst>
            <pc:docMk/>
            <pc:sldMk cId="195985678" sldId="345"/>
            <ac:picMk id="9" creationId="{B447A808-49E9-1630-25F7-09DA82FFEA75}"/>
          </ac:picMkLst>
        </pc:picChg>
      </pc:sldChg>
    </pc:docChg>
  </pc:docChgLst>
  <pc:docChgLst>
    <pc:chgData name="Elyas Arfaoui" userId="b68ce78a2a4adbb6" providerId="Windows Live" clId="Web-{3D218D12-174A-C1EA-0048-2255688C9FA0}"/>
    <pc:docChg chg="modSld">
      <pc:chgData name="Elyas Arfaoui" userId="b68ce78a2a4adbb6" providerId="Windows Live" clId="Web-{3D218D12-174A-C1EA-0048-2255688C9FA0}" dt="2025-03-26T09:11:53.253" v="115"/>
      <pc:docMkLst>
        <pc:docMk/>
      </pc:docMkLst>
      <pc:sldChg chg="modSp">
        <pc:chgData name="Elyas Arfaoui" userId="b68ce78a2a4adbb6" providerId="Windows Live" clId="Web-{3D218D12-174A-C1EA-0048-2255688C9FA0}" dt="2025-03-26T09:11:53.253" v="115"/>
        <pc:sldMkLst>
          <pc:docMk/>
          <pc:sldMk cId="3294743337" sldId="265"/>
        </pc:sldMkLst>
      </pc:sldChg>
    </pc:docChg>
  </pc:docChgLst>
  <pc:docChgLst>
    <pc:chgData name="Brice Gogué-Meunier" userId="0d14b2f8b916df3b" providerId="LiveId" clId="{E4CFB67F-E427-4B2D-823E-C468F3397931}"/>
    <pc:docChg chg="undo custSel addSld delSld modSld sldOrd">
      <pc:chgData name="Brice Gogué-Meunier" userId="0d14b2f8b916df3b" providerId="LiveId" clId="{E4CFB67F-E427-4B2D-823E-C468F3397931}" dt="2025-04-03T09:59:23.207" v="1092" actId="113"/>
      <pc:docMkLst>
        <pc:docMk/>
      </pc:docMkLst>
      <pc:sldChg chg="modSp mod">
        <pc:chgData name="Brice Gogué-Meunier" userId="0d14b2f8b916df3b" providerId="LiveId" clId="{E4CFB67F-E427-4B2D-823E-C468F3397931}" dt="2025-04-03T06:51:22.611" v="429" actId="207"/>
        <pc:sldMkLst>
          <pc:docMk/>
          <pc:sldMk cId="2363859236" sldId="256"/>
        </pc:sldMkLst>
        <pc:spChg chg="mod">
          <ac:chgData name="Brice Gogué-Meunier" userId="0d14b2f8b916df3b" providerId="LiveId" clId="{E4CFB67F-E427-4B2D-823E-C468F3397931}" dt="2025-04-03T06:51:22.611" v="429" actId="207"/>
          <ac:spMkLst>
            <pc:docMk/>
            <pc:sldMk cId="2363859236" sldId="256"/>
            <ac:spMk id="4" creationId="{ADE47BA7-51F0-392A-9B23-56B0A352759B}"/>
          </ac:spMkLst>
        </pc:spChg>
      </pc:sldChg>
      <pc:sldChg chg="modSp mod">
        <pc:chgData name="Brice Gogué-Meunier" userId="0d14b2f8b916df3b" providerId="LiveId" clId="{E4CFB67F-E427-4B2D-823E-C468F3397931}" dt="2025-04-03T06:51:39.267" v="431" actId="113"/>
        <pc:sldMkLst>
          <pc:docMk/>
          <pc:sldMk cId="4235611116" sldId="257"/>
        </pc:sldMkLst>
      </pc:sldChg>
      <pc:sldChg chg="modSp mod">
        <pc:chgData name="Brice Gogué-Meunier" userId="0d14b2f8b916df3b" providerId="LiveId" clId="{E4CFB67F-E427-4B2D-823E-C468F3397931}" dt="2025-04-03T06:54:47.994" v="461" actId="207"/>
        <pc:sldMkLst>
          <pc:docMk/>
          <pc:sldMk cId="1812776936" sldId="262"/>
        </pc:sldMkLst>
      </pc:sldChg>
      <pc:sldChg chg="modSp mod">
        <pc:chgData name="Brice Gogué-Meunier" userId="0d14b2f8b916df3b" providerId="LiveId" clId="{E4CFB67F-E427-4B2D-823E-C468F3397931}" dt="2025-04-03T06:57:07.267" v="507" actId="113"/>
        <pc:sldMkLst>
          <pc:docMk/>
          <pc:sldMk cId="3294743337" sldId="265"/>
        </pc:sldMkLst>
      </pc:sldChg>
      <pc:sldChg chg="modSp mod">
        <pc:chgData name="Brice Gogué-Meunier" userId="0d14b2f8b916df3b" providerId="LiveId" clId="{E4CFB67F-E427-4B2D-823E-C468F3397931}" dt="2025-04-03T06:57:16.858" v="511" actId="113"/>
        <pc:sldMkLst>
          <pc:docMk/>
          <pc:sldMk cId="1783221472" sldId="268"/>
        </pc:sldMkLst>
      </pc:sldChg>
      <pc:sldChg chg="modSp mod">
        <pc:chgData name="Brice Gogué-Meunier" userId="0d14b2f8b916df3b" providerId="LiveId" clId="{E4CFB67F-E427-4B2D-823E-C468F3397931}" dt="2025-04-03T06:57:12.591" v="509" actId="113"/>
        <pc:sldMkLst>
          <pc:docMk/>
          <pc:sldMk cId="2254911150" sldId="270"/>
        </pc:sldMkLst>
      </pc:sldChg>
      <pc:sldChg chg="modSp mod">
        <pc:chgData name="Brice Gogué-Meunier" userId="0d14b2f8b916df3b" providerId="LiveId" clId="{E4CFB67F-E427-4B2D-823E-C468F3397931}" dt="2025-04-03T06:57:25.722" v="515" actId="113"/>
        <pc:sldMkLst>
          <pc:docMk/>
          <pc:sldMk cId="93757964" sldId="271"/>
        </pc:sldMkLst>
      </pc:sldChg>
      <pc:sldChg chg="modSp mod">
        <pc:chgData name="Brice Gogué-Meunier" userId="0d14b2f8b916df3b" providerId="LiveId" clId="{E4CFB67F-E427-4B2D-823E-C468F3397931}" dt="2025-04-03T06:53:34.387" v="441" actId="113"/>
        <pc:sldMkLst>
          <pc:docMk/>
          <pc:sldMk cId="4101358579" sldId="272"/>
        </pc:sldMkLst>
      </pc:sldChg>
      <pc:sldChg chg="modSp mod modNotesTx">
        <pc:chgData name="Brice Gogué-Meunier" userId="0d14b2f8b916df3b" providerId="LiveId" clId="{E4CFB67F-E427-4B2D-823E-C468F3397931}" dt="2025-04-03T06:53:58.169" v="445" actId="113"/>
        <pc:sldMkLst>
          <pc:docMk/>
          <pc:sldMk cId="2535149947" sldId="273"/>
        </pc:sldMkLst>
      </pc:sldChg>
      <pc:sldChg chg="modSp mod">
        <pc:chgData name="Brice Gogué-Meunier" userId="0d14b2f8b916df3b" providerId="LiveId" clId="{E4CFB67F-E427-4B2D-823E-C468F3397931}" dt="2025-04-03T06:54:56.068" v="463" actId="113"/>
        <pc:sldMkLst>
          <pc:docMk/>
          <pc:sldMk cId="3611869455" sldId="275"/>
        </pc:sldMkLst>
      </pc:sldChg>
      <pc:sldChg chg="modSp mod">
        <pc:chgData name="Brice Gogué-Meunier" userId="0d14b2f8b916df3b" providerId="LiveId" clId="{E4CFB67F-E427-4B2D-823E-C468F3397931}" dt="2025-04-03T06:57:01.419" v="505" actId="113"/>
        <pc:sldMkLst>
          <pc:docMk/>
          <pc:sldMk cId="800904250" sldId="277"/>
        </pc:sldMkLst>
      </pc:sldChg>
      <pc:sldChg chg="modSp mod">
        <pc:chgData name="Brice Gogué-Meunier" userId="0d14b2f8b916df3b" providerId="LiveId" clId="{E4CFB67F-E427-4B2D-823E-C468F3397931}" dt="2025-04-03T06:51:57.730" v="433" actId="113"/>
        <pc:sldMkLst>
          <pc:docMk/>
          <pc:sldMk cId="362002222" sldId="278"/>
        </pc:sldMkLst>
      </pc:sldChg>
      <pc:sldChg chg="modSp mod">
        <pc:chgData name="Brice Gogué-Meunier" userId="0d14b2f8b916df3b" providerId="LiveId" clId="{E4CFB67F-E427-4B2D-823E-C468F3397931}" dt="2025-04-03T06:54:33.786" v="455" actId="113"/>
        <pc:sldMkLst>
          <pc:docMk/>
          <pc:sldMk cId="1655012882" sldId="279"/>
        </pc:sldMkLst>
      </pc:sldChg>
      <pc:sldChg chg="addSp delSp modSp mod modNotesTx">
        <pc:chgData name="Brice Gogué-Meunier" userId="0d14b2f8b916df3b" providerId="LiveId" clId="{E4CFB67F-E427-4B2D-823E-C468F3397931}" dt="2025-04-03T07:00:54.121" v="573" actId="113"/>
        <pc:sldMkLst>
          <pc:docMk/>
          <pc:sldMk cId="2939054367" sldId="280"/>
        </pc:sldMkLst>
      </pc:sldChg>
      <pc:sldChg chg="modSp mod">
        <pc:chgData name="Brice Gogué-Meunier" userId="0d14b2f8b916df3b" providerId="LiveId" clId="{E4CFB67F-E427-4B2D-823E-C468F3397931}" dt="2025-04-03T07:01:33.727" v="587" actId="113"/>
        <pc:sldMkLst>
          <pc:docMk/>
          <pc:sldMk cId="3242581762" sldId="283"/>
        </pc:sldMkLst>
      </pc:sldChg>
      <pc:sldChg chg="modSp mod">
        <pc:chgData name="Brice Gogué-Meunier" userId="0d14b2f8b916df3b" providerId="LiveId" clId="{E4CFB67F-E427-4B2D-823E-C468F3397931}" dt="2025-04-03T07:02:13.018" v="599" actId="113"/>
        <pc:sldMkLst>
          <pc:docMk/>
          <pc:sldMk cId="3162349410" sldId="288"/>
        </pc:sldMkLst>
      </pc:sldChg>
      <pc:sldChg chg="modSp mod">
        <pc:chgData name="Brice Gogué-Meunier" userId="0d14b2f8b916df3b" providerId="LiveId" clId="{E4CFB67F-E427-4B2D-823E-C468F3397931}" dt="2025-04-03T07:02:18.555" v="601" actId="113"/>
        <pc:sldMkLst>
          <pc:docMk/>
          <pc:sldMk cId="172212905" sldId="289"/>
        </pc:sldMkLst>
      </pc:sldChg>
      <pc:sldChg chg="modSp mod">
        <pc:chgData name="Brice Gogué-Meunier" userId="0d14b2f8b916df3b" providerId="LiveId" clId="{E4CFB67F-E427-4B2D-823E-C468F3397931}" dt="2025-04-03T07:02:23.347" v="603" actId="113"/>
        <pc:sldMkLst>
          <pc:docMk/>
          <pc:sldMk cId="2406975857" sldId="290"/>
        </pc:sldMkLst>
      </pc:sldChg>
      <pc:sldChg chg="delSp modSp mod modNotesTx">
        <pc:chgData name="Brice Gogué-Meunier" userId="0d14b2f8b916df3b" providerId="LiveId" clId="{E4CFB67F-E427-4B2D-823E-C468F3397931}" dt="2025-04-03T06:54:05.795" v="447" actId="207"/>
        <pc:sldMkLst>
          <pc:docMk/>
          <pc:sldMk cId="1800076033" sldId="292"/>
        </pc:sldMkLst>
      </pc:sldChg>
      <pc:sldChg chg="modSp mod">
        <pc:chgData name="Brice Gogué-Meunier" userId="0d14b2f8b916df3b" providerId="LiveId" clId="{E4CFB67F-E427-4B2D-823E-C468F3397931}" dt="2025-04-03T06:54:20.178" v="451" actId="113"/>
        <pc:sldMkLst>
          <pc:docMk/>
          <pc:sldMk cId="1686505066" sldId="294"/>
        </pc:sldMkLst>
      </pc:sldChg>
      <pc:sldChg chg="modSp mod">
        <pc:chgData name="Brice Gogué-Meunier" userId="0d14b2f8b916df3b" providerId="LiveId" clId="{E4CFB67F-E427-4B2D-823E-C468F3397931}" dt="2025-04-03T06:55:01.180" v="465" actId="113"/>
        <pc:sldMkLst>
          <pc:docMk/>
          <pc:sldMk cId="3162718394" sldId="295"/>
        </pc:sldMkLst>
      </pc:sldChg>
      <pc:sldChg chg="modSp mod">
        <pc:chgData name="Brice Gogué-Meunier" userId="0d14b2f8b916df3b" providerId="LiveId" clId="{E4CFB67F-E427-4B2D-823E-C468F3397931}" dt="2025-04-03T06:53:52.139" v="443" actId="113"/>
        <pc:sldMkLst>
          <pc:docMk/>
          <pc:sldMk cId="3470344775" sldId="296"/>
        </pc:sldMkLst>
      </pc:sldChg>
      <pc:sldChg chg="delSp modSp mod modNotesTx">
        <pc:chgData name="Brice Gogué-Meunier" userId="0d14b2f8b916df3b" providerId="LiveId" clId="{E4CFB67F-E427-4B2D-823E-C468F3397931}" dt="2025-04-03T06:54:13.426" v="449" actId="207"/>
        <pc:sldMkLst>
          <pc:docMk/>
          <pc:sldMk cId="2221938611" sldId="297"/>
        </pc:sldMkLst>
      </pc:sldChg>
      <pc:sldChg chg="modSp mod">
        <pc:chgData name="Brice Gogué-Meunier" userId="0d14b2f8b916df3b" providerId="LiveId" clId="{E4CFB67F-E427-4B2D-823E-C468F3397931}" dt="2025-04-03T06:54:38.930" v="457" actId="113"/>
        <pc:sldMkLst>
          <pc:docMk/>
          <pc:sldMk cId="1752970918" sldId="298"/>
        </pc:sldMkLst>
      </pc:sldChg>
      <pc:sldChg chg="modSp mod">
        <pc:chgData name="Brice Gogué-Meunier" userId="0d14b2f8b916df3b" providerId="LiveId" clId="{E4CFB67F-E427-4B2D-823E-C468F3397931}" dt="2025-04-03T07:01:11.498" v="579" actId="113"/>
        <pc:sldMkLst>
          <pc:docMk/>
          <pc:sldMk cId="1950941612" sldId="299"/>
        </pc:sldMkLst>
      </pc:sldChg>
      <pc:sldChg chg="modSp mod">
        <pc:chgData name="Brice Gogué-Meunier" userId="0d14b2f8b916df3b" providerId="LiveId" clId="{E4CFB67F-E427-4B2D-823E-C468F3397931}" dt="2025-04-03T06:59:04.153" v="551" actId="113"/>
        <pc:sldMkLst>
          <pc:docMk/>
          <pc:sldMk cId="3060346291" sldId="300"/>
        </pc:sldMkLst>
      </pc:sldChg>
      <pc:sldChg chg="modSp mod">
        <pc:chgData name="Brice Gogué-Meunier" userId="0d14b2f8b916df3b" providerId="LiveId" clId="{E4CFB67F-E427-4B2D-823E-C468F3397931}" dt="2025-04-03T06:53:25.044" v="439" actId="207"/>
        <pc:sldMkLst>
          <pc:docMk/>
          <pc:sldMk cId="2713301952" sldId="301"/>
        </pc:sldMkLst>
      </pc:sldChg>
      <pc:sldChg chg="modSp mod">
        <pc:chgData name="Brice Gogué-Meunier" userId="0d14b2f8b916df3b" providerId="LiveId" clId="{E4CFB67F-E427-4B2D-823E-C468F3397931}" dt="2025-04-03T06:59:27.596" v="559" actId="113"/>
        <pc:sldMkLst>
          <pc:docMk/>
          <pc:sldMk cId="360776931" sldId="302"/>
        </pc:sldMkLst>
      </pc:sldChg>
      <pc:sldChg chg="modSp mod">
        <pc:chgData name="Brice Gogué-Meunier" userId="0d14b2f8b916df3b" providerId="LiveId" clId="{E4CFB67F-E427-4B2D-823E-C468F3397931}" dt="2025-04-03T07:02:08.490" v="597" actId="113"/>
        <pc:sldMkLst>
          <pc:docMk/>
          <pc:sldMk cId="1527331418" sldId="303"/>
        </pc:sldMkLst>
      </pc:sldChg>
      <pc:sldChg chg="addSp delSp modSp add mod">
        <pc:chgData name="Brice Gogué-Meunier" userId="0d14b2f8b916df3b" providerId="LiveId" clId="{E4CFB67F-E427-4B2D-823E-C468F3397931}" dt="2025-04-03T07:01:01.508" v="575" actId="113"/>
        <pc:sldMkLst>
          <pc:docMk/>
          <pc:sldMk cId="2508917314" sldId="304"/>
        </pc:sldMkLst>
      </pc:sldChg>
      <pc:sldChg chg="modSp mod">
        <pc:chgData name="Brice Gogué-Meunier" userId="0d14b2f8b916df3b" providerId="LiveId" clId="{E4CFB67F-E427-4B2D-823E-C468F3397931}" dt="2025-04-03T07:00:30.900" v="565" actId="113"/>
        <pc:sldMkLst>
          <pc:docMk/>
          <pc:sldMk cId="2548299564" sldId="305"/>
        </pc:sldMkLst>
      </pc:sldChg>
      <pc:sldChg chg="modSp mod">
        <pc:chgData name="Brice Gogué-Meunier" userId="0d14b2f8b916df3b" providerId="LiveId" clId="{E4CFB67F-E427-4B2D-823E-C468F3397931}" dt="2025-04-03T06:59:34.943" v="561" actId="113"/>
        <pc:sldMkLst>
          <pc:docMk/>
          <pc:sldMk cId="1665926858" sldId="306"/>
        </pc:sldMkLst>
      </pc:sldChg>
      <pc:sldChg chg="modSp mod">
        <pc:chgData name="Brice Gogué-Meunier" userId="0d14b2f8b916df3b" providerId="LiveId" clId="{E4CFB67F-E427-4B2D-823E-C468F3397931}" dt="2025-04-03T06:59:41.601" v="563" actId="113"/>
        <pc:sldMkLst>
          <pc:docMk/>
          <pc:sldMk cId="656306890" sldId="308"/>
        </pc:sldMkLst>
      </pc:sldChg>
      <pc:sldChg chg="modSp mod">
        <pc:chgData name="Brice Gogué-Meunier" userId="0d14b2f8b916df3b" providerId="LiveId" clId="{E4CFB67F-E427-4B2D-823E-C468F3397931}" dt="2025-04-03T06:59:22.867" v="557" actId="113"/>
        <pc:sldMkLst>
          <pc:docMk/>
          <pc:sldMk cId="1553451025" sldId="311"/>
        </pc:sldMkLst>
      </pc:sldChg>
      <pc:sldChg chg="modSp mod">
        <pc:chgData name="Brice Gogué-Meunier" userId="0d14b2f8b916df3b" providerId="LiveId" clId="{E4CFB67F-E427-4B2D-823E-C468F3397931}" dt="2025-04-03T06:59:10.538" v="553" actId="113"/>
        <pc:sldMkLst>
          <pc:docMk/>
          <pc:sldMk cId="2431434356" sldId="312"/>
        </pc:sldMkLst>
      </pc:sldChg>
      <pc:sldChg chg="modSp mod">
        <pc:chgData name="Brice Gogué-Meunier" userId="0d14b2f8b916df3b" providerId="LiveId" clId="{E4CFB67F-E427-4B2D-823E-C468F3397931}" dt="2025-04-03T06:54:26.939" v="453" actId="113"/>
        <pc:sldMkLst>
          <pc:docMk/>
          <pc:sldMk cId="2591527463" sldId="314"/>
        </pc:sldMkLst>
      </pc:sldChg>
      <pc:sldChg chg="modSp mod">
        <pc:chgData name="Brice Gogué-Meunier" userId="0d14b2f8b916df3b" providerId="LiveId" clId="{E4CFB67F-E427-4B2D-823E-C468F3397931}" dt="2025-04-03T06:56:24.860" v="491" actId="113"/>
        <pc:sldMkLst>
          <pc:docMk/>
          <pc:sldMk cId="2522812354" sldId="316"/>
        </pc:sldMkLst>
      </pc:sldChg>
      <pc:sldChg chg="modSp mod">
        <pc:chgData name="Brice Gogué-Meunier" userId="0d14b2f8b916df3b" providerId="LiveId" clId="{E4CFB67F-E427-4B2D-823E-C468F3397931}" dt="2025-04-03T07:01:06.311" v="577" actId="113"/>
        <pc:sldMkLst>
          <pc:docMk/>
          <pc:sldMk cId="2234876489" sldId="317"/>
        </pc:sldMkLst>
      </pc:sldChg>
      <pc:sldChg chg="modSp mod">
        <pc:chgData name="Brice Gogué-Meunier" userId="0d14b2f8b916df3b" providerId="LiveId" clId="{E4CFB67F-E427-4B2D-823E-C468F3397931}" dt="2025-04-03T06:56:30.564" v="493" actId="113"/>
        <pc:sldMkLst>
          <pc:docMk/>
          <pc:sldMk cId="3501642671" sldId="318"/>
        </pc:sldMkLst>
      </pc:sldChg>
      <pc:sldChg chg="modSp mod">
        <pc:chgData name="Brice Gogué-Meunier" userId="0d14b2f8b916df3b" providerId="LiveId" clId="{E4CFB67F-E427-4B2D-823E-C468F3397931}" dt="2025-04-03T06:56:45.339" v="499" actId="113"/>
        <pc:sldMkLst>
          <pc:docMk/>
          <pc:sldMk cId="2655204899" sldId="319"/>
        </pc:sldMkLst>
      </pc:sldChg>
      <pc:sldChg chg="modSp mod">
        <pc:chgData name="Brice Gogué-Meunier" userId="0d14b2f8b916df3b" providerId="LiveId" clId="{E4CFB67F-E427-4B2D-823E-C468F3397931}" dt="2025-04-03T06:56:35.378" v="495" actId="113"/>
        <pc:sldMkLst>
          <pc:docMk/>
          <pc:sldMk cId="2763924664" sldId="320"/>
        </pc:sldMkLst>
      </pc:sldChg>
      <pc:sldChg chg="modSp mod">
        <pc:chgData name="Brice Gogué-Meunier" userId="0d14b2f8b916df3b" providerId="LiveId" clId="{E4CFB67F-E427-4B2D-823E-C468F3397931}" dt="2025-04-03T06:56:54.426" v="501" actId="113"/>
        <pc:sldMkLst>
          <pc:docMk/>
          <pc:sldMk cId="654527948" sldId="321"/>
        </pc:sldMkLst>
      </pc:sldChg>
      <pc:sldChg chg="modSp mod">
        <pc:chgData name="Brice Gogué-Meunier" userId="0d14b2f8b916df3b" providerId="LiveId" clId="{E4CFB67F-E427-4B2D-823E-C468F3397931}" dt="2025-04-03T06:56:40.339" v="497" actId="113"/>
        <pc:sldMkLst>
          <pc:docMk/>
          <pc:sldMk cId="3338303755" sldId="324"/>
        </pc:sldMkLst>
      </pc:sldChg>
      <pc:sldChg chg="modSp mod">
        <pc:chgData name="Brice Gogué-Meunier" userId="0d14b2f8b916df3b" providerId="LiveId" clId="{E4CFB67F-E427-4B2D-823E-C468F3397931}" dt="2025-04-03T06:55:46.274" v="476" actId="207"/>
        <pc:sldMkLst>
          <pc:docMk/>
          <pc:sldMk cId="3979805233" sldId="325"/>
        </pc:sldMkLst>
      </pc:sldChg>
      <pc:sldChg chg="addSp delSp modSp mod">
        <pc:chgData name="Brice Gogué-Meunier" userId="0d14b2f8b916df3b" providerId="LiveId" clId="{E4CFB67F-E427-4B2D-823E-C468F3397931}" dt="2025-04-03T06:55:28.743" v="474" actId="20577"/>
        <pc:sldMkLst>
          <pc:docMk/>
          <pc:sldMk cId="4040826943" sldId="328"/>
        </pc:sldMkLst>
      </pc:sldChg>
      <pc:sldChg chg="modSp mod">
        <pc:chgData name="Brice Gogué-Meunier" userId="0d14b2f8b916df3b" providerId="LiveId" clId="{E4CFB67F-E427-4B2D-823E-C468F3397931}" dt="2025-04-03T06:56:08.556" v="485" actId="113"/>
        <pc:sldMkLst>
          <pc:docMk/>
          <pc:sldMk cId="2260082434" sldId="335"/>
        </pc:sldMkLst>
      </pc:sldChg>
      <pc:sldChg chg="modSp mod">
        <pc:chgData name="Brice Gogué-Meunier" userId="0d14b2f8b916df3b" providerId="LiveId" clId="{E4CFB67F-E427-4B2D-823E-C468F3397931}" dt="2025-04-03T06:56:13.826" v="487" actId="113"/>
        <pc:sldMkLst>
          <pc:docMk/>
          <pc:sldMk cId="3167569593" sldId="336"/>
        </pc:sldMkLst>
      </pc:sldChg>
      <pc:sldChg chg="modSp mod">
        <pc:chgData name="Brice Gogué-Meunier" userId="0d14b2f8b916df3b" providerId="LiveId" clId="{E4CFB67F-E427-4B2D-823E-C468F3397931}" dt="2025-04-03T06:56:19.850" v="489" actId="113"/>
        <pc:sldMkLst>
          <pc:docMk/>
          <pc:sldMk cId="49319955" sldId="337"/>
        </pc:sldMkLst>
      </pc:sldChg>
      <pc:sldChg chg="modSp mod">
        <pc:chgData name="Brice Gogué-Meunier" userId="0d14b2f8b916df3b" providerId="LiveId" clId="{E4CFB67F-E427-4B2D-823E-C468F3397931}" dt="2025-04-03T06:55:51.332" v="478" actId="113"/>
        <pc:sldMkLst>
          <pc:docMk/>
          <pc:sldMk cId="2662341090" sldId="338"/>
        </pc:sldMkLst>
      </pc:sldChg>
      <pc:sldChg chg="modSp mod">
        <pc:chgData name="Brice Gogué-Meunier" userId="0d14b2f8b916df3b" providerId="LiveId" clId="{E4CFB67F-E427-4B2D-823E-C468F3397931}" dt="2025-04-03T06:56:02.124" v="483" actId="113"/>
        <pc:sldMkLst>
          <pc:docMk/>
          <pc:sldMk cId="4249167455" sldId="339"/>
        </pc:sldMkLst>
      </pc:sldChg>
      <pc:sldChg chg="modSp mod">
        <pc:chgData name="Brice Gogué-Meunier" userId="0d14b2f8b916df3b" providerId="LiveId" clId="{E4CFB67F-E427-4B2D-823E-C468F3397931}" dt="2025-04-03T07:00:45.897" v="571" actId="113"/>
        <pc:sldMkLst>
          <pc:docMk/>
          <pc:sldMk cId="3292589621" sldId="341"/>
        </pc:sldMkLst>
      </pc:sldChg>
      <pc:sldChg chg="addSp modSp mod">
        <pc:chgData name="Brice Gogué-Meunier" userId="0d14b2f8b916df3b" providerId="LiveId" clId="{E4CFB67F-E427-4B2D-823E-C468F3397931}" dt="2025-04-03T06:58:16.002" v="525"/>
        <pc:sldMkLst>
          <pc:docMk/>
          <pc:sldMk cId="3331397184" sldId="342"/>
        </pc:sldMkLst>
      </pc:sldChg>
      <pc:sldChg chg="modSp mod">
        <pc:chgData name="Brice Gogué-Meunier" userId="0d14b2f8b916df3b" providerId="LiveId" clId="{E4CFB67F-E427-4B2D-823E-C468F3397931}" dt="2025-04-03T07:01:23.516" v="583" actId="113"/>
        <pc:sldMkLst>
          <pc:docMk/>
          <pc:sldMk cId="862720328" sldId="343"/>
        </pc:sldMkLst>
      </pc:sldChg>
      <pc:sldChg chg="modSp mod">
        <pc:chgData name="Brice Gogué-Meunier" userId="0d14b2f8b916df3b" providerId="LiveId" clId="{E4CFB67F-E427-4B2D-823E-C468F3397931}" dt="2025-04-03T07:01:18.283" v="581" actId="113"/>
        <pc:sldMkLst>
          <pc:docMk/>
          <pc:sldMk cId="3421107791" sldId="345"/>
        </pc:sldMkLst>
      </pc:sldChg>
      <pc:sldChg chg="addSp modSp mod">
        <pc:chgData name="Brice Gogué-Meunier" userId="0d14b2f8b916df3b" providerId="LiveId" clId="{E4CFB67F-E427-4B2D-823E-C468F3397931}" dt="2025-04-03T07:02:39.450" v="604" actId="1035"/>
        <pc:sldMkLst>
          <pc:docMk/>
          <pc:sldMk cId="1899851710" sldId="346"/>
        </pc:sldMkLst>
      </pc:sldChg>
      <pc:sldChg chg="modSp mod">
        <pc:chgData name="Brice Gogué-Meunier" userId="0d14b2f8b916df3b" providerId="LiveId" clId="{E4CFB67F-E427-4B2D-823E-C468F3397931}" dt="2025-04-03T07:01:29.110" v="585" actId="113"/>
        <pc:sldMkLst>
          <pc:docMk/>
          <pc:sldMk cId="2207791298" sldId="347"/>
        </pc:sldMkLst>
      </pc:sldChg>
      <pc:sldChg chg="modSp mod">
        <pc:chgData name="Brice Gogué-Meunier" userId="0d14b2f8b916df3b" providerId="LiveId" clId="{E4CFB67F-E427-4B2D-823E-C468F3397931}" dt="2025-04-03T06:59:14.499" v="555" actId="113"/>
        <pc:sldMkLst>
          <pc:docMk/>
          <pc:sldMk cId="3419416514" sldId="348"/>
        </pc:sldMkLst>
      </pc:sldChg>
      <pc:sldChg chg="modSp mod">
        <pc:chgData name="Brice Gogué-Meunier" userId="0d14b2f8b916df3b" providerId="LiveId" clId="{E4CFB67F-E427-4B2D-823E-C468F3397931}" dt="2025-04-03T07:01:44.180" v="591" actId="113"/>
        <pc:sldMkLst>
          <pc:docMk/>
          <pc:sldMk cId="1284363241" sldId="349"/>
        </pc:sldMkLst>
      </pc:sldChg>
      <pc:sldChg chg="modSp mod">
        <pc:chgData name="Brice Gogué-Meunier" userId="0d14b2f8b916df3b" providerId="LiveId" clId="{E4CFB67F-E427-4B2D-823E-C468F3397931}" dt="2025-04-03T07:01:52.276" v="593" actId="113"/>
        <pc:sldMkLst>
          <pc:docMk/>
          <pc:sldMk cId="374081642" sldId="350"/>
        </pc:sldMkLst>
      </pc:sldChg>
      <pc:sldChg chg="modSp mod">
        <pc:chgData name="Brice Gogué-Meunier" userId="0d14b2f8b916df3b" providerId="LiveId" clId="{E4CFB67F-E427-4B2D-823E-C468F3397931}" dt="2025-04-03T07:00:35.139" v="567" actId="113"/>
        <pc:sldMkLst>
          <pc:docMk/>
          <pc:sldMk cId="1829006816" sldId="351"/>
        </pc:sldMkLst>
      </pc:sldChg>
      <pc:sldChg chg="modSp mod">
        <pc:chgData name="Brice Gogué-Meunier" userId="0d14b2f8b916df3b" providerId="LiveId" clId="{E4CFB67F-E427-4B2D-823E-C468F3397931}" dt="2025-04-03T07:00:40.405" v="569" actId="113"/>
        <pc:sldMkLst>
          <pc:docMk/>
          <pc:sldMk cId="2866505291" sldId="352"/>
        </pc:sldMkLst>
      </pc:sldChg>
      <pc:sldChg chg="modSp mod">
        <pc:chgData name="Brice Gogué-Meunier" userId="0d14b2f8b916df3b" providerId="LiveId" clId="{E4CFB67F-E427-4B2D-823E-C468F3397931}" dt="2025-04-03T07:02:04.479" v="595" actId="113"/>
        <pc:sldMkLst>
          <pc:docMk/>
          <pc:sldMk cId="2327109782" sldId="354"/>
        </pc:sldMkLst>
      </pc:sldChg>
      <pc:sldChg chg="modSp mod">
        <pc:chgData name="Brice Gogué-Meunier" userId="0d14b2f8b916df3b" providerId="LiveId" clId="{E4CFB67F-E427-4B2D-823E-C468F3397931}" dt="2025-04-03T07:01:39.405" v="589" actId="113"/>
        <pc:sldMkLst>
          <pc:docMk/>
          <pc:sldMk cId="1576408937" sldId="355"/>
        </pc:sldMkLst>
      </pc:sldChg>
      <pc:sldChg chg="new del">
        <pc:chgData name="Brice Gogué-Meunier" userId="0d14b2f8b916df3b" providerId="LiveId" clId="{E4CFB67F-E427-4B2D-823E-C468F3397931}" dt="2025-04-03T07:05:55.005" v="606" actId="47"/>
        <pc:sldMkLst>
          <pc:docMk/>
          <pc:sldMk cId="2768956294" sldId="357"/>
        </pc:sldMkLst>
      </pc:sldChg>
      <pc:sldChg chg="addSp delSp modSp new mod ord">
        <pc:chgData name="Brice Gogué-Meunier" userId="0d14b2f8b916df3b" providerId="LiveId" clId="{E4CFB67F-E427-4B2D-823E-C468F3397931}" dt="2025-04-03T09:59:23.207" v="1092" actId="113"/>
        <pc:sldMkLst>
          <pc:docMk/>
          <pc:sldMk cId="2959955485" sldId="359"/>
        </pc:sldMkLst>
      </pc:sldChg>
    </pc:docChg>
  </pc:docChgLst>
  <pc:docChgLst>
    <pc:chgData name="Akram Atouile" userId="d54f35c6555e4497" providerId="Windows Live" clId="Web-{A31FD6A4-06AF-CCD6-09FA-ABB391AB21C2}"/>
    <pc:docChg chg="modSld">
      <pc:chgData name="Akram Atouile" userId="d54f35c6555e4497" providerId="Windows Live" clId="Web-{A31FD6A4-06AF-CCD6-09FA-ABB391AB21C2}" dt="2025-03-21T14:50:16.537" v="11" actId="20577"/>
      <pc:docMkLst>
        <pc:docMk/>
      </pc:docMkLst>
      <pc:sldChg chg="modSp">
        <pc:chgData name="Akram Atouile" userId="d54f35c6555e4497" providerId="Windows Live" clId="Web-{A31FD6A4-06AF-CCD6-09FA-ABB391AB21C2}" dt="2025-03-21T14:50:16.537" v="11" actId="20577"/>
        <pc:sldMkLst>
          <pc:docMk/>
          <pc:sldMk cId="3431720007" sldId="286"/>
        </pc:sldMkLst>
      </pc:sldChg>
      <pc:sldChg chg="modSp">
        <pc:chgData name="Akram Atouile" userId="d54f35c6555e4497" providerId="Windows Live" clId="Web-{A31FD6A4-06AF-CCD6-09FA-ABB391AB21C2}" dt="2025-03-21T14:49:56.568" v="6" actId="20577"/>
        <pc:sldMkLst>
          <pc:docMk/>
          <pc:sldMk cId="3026982253" sldId="291"/>
        </pc:sldMkLst>
      </pc:sldChg>
    </pc:docChg>
  </pc:docChgLst>
  <pc:docChgLst>
    <pc:chgData name="Akram Atouile" userId="d54f35c6555e4497" providerId="Windows Live" clId="Web-{5436F4AE-3D04-E58A-3440-B2A0359EF6B1}"/>
    <pc:docChg chg="modSld">
      <pc:chgData name="Akram Atouile" userId="d54f35c6555e4497" providerId="Windows Live" clId="Web-{5436F4AE-3D04-E58A-3440-B2A0359EF6B1}" dt="2025-04-01T12:49:54.291" v="38" actId="1076"/>
      <pc:docMkLst>
        <pc:docMk/>
      </pc:docMkLst>
      <pc:sldChg chg="modSp">
        <pc:chgData name="Akram Atouile" userId="d54f35c6555e4497" providerId="Windows Live" clId="Web-{5436F4AE-3D04-E58A-3440-B2A0359EF6B1}" dt="2025-04-01T12:49:54.291" v="38" actId="1076"/>
        <pc:sldMkLst>
          <pc:docMk/>
          <pc:sldMk cId="2939054367" sldId="280"/>
        </pc:sldMkLst>
      </pc:sldChg>
      <pc:sldChg chg="modSp">
        <pc:chgData name="Akram Atouile" userId="d54f35c6555e4497" providerId="Windows Live" clId="Web-{5436F4AE-3D04-E58A-3440-B2A0359EF6B1}" dt="2025-04-01T12:48:32.144" v="12" actId="20577"/>
        <pc:sldMkLst>
          <pc:docMk/>
          <pc:sldMk cId="1527331418" sldId="303"/>
        </pc:sldMkLst>
      </pc:sldChg>
      <pc:sldChg chg="modSp">
        <pc:chgData name="Akram Atouile" userId="d54f35c6555e4497" providerId="Windows Live" clId="Web-{5436F4AE-3D04-E58A-3440-B2A0359EF6B1}" dt="2025-04-01T12:42:15.555" v="1" actId="20577"/>
        <pc:sldMkLst>
          <pc:docMk/>
          <pc:sldMk cId="4196623824" sldId="313"/>
        </pc:sldMkLst>
      </pc:sldChg>
    </pc:docChg>
  </pc:docChgLst>
  <pc:docChgLst>
    <pc:chgData name="michel amigo" userId="e89c6fa087fc999c" providerId="Windows Live" clId="Web-{D2FBCCA0-6C5B-46B2-CA36-5045465CE90D}"/>
    <pc:docChg chg="modSld">
      <pc:chgData name="michel amigo" userId="e89c6fa087fc999c" providerId="Windows Live" clId="Web-{D2FBCCA0-6C5B-46B2-CA36-5045465CE90D}" dt="2025-04-03T06:56:57.500" v="0" actId="14100"/>
      <pc:docMkLst>
        <pc:docMk/>
      </pc:docMkLst>
      <pc:sldChg chg="modSp">
        <pc:chgData name="michel amigo" userId="e89c6fa087fc999c" providerId="Windows Live" clId="Web-{D2FBCCA0-6C5B-46B2-CA36-5045465CE90D}" dt="2025-04-03T06:56:57.500" v="0" actId="14100"/>
        <pc:sldMkLst>
          <pc:docMk/>
          <pc:sldMk cId="374081642" sldId="350"/>
        </pc:sldMkLst>
      </pc:sldChg>
    </pc:docChg>
  </pc:docChgLst>
  <pc:docChgLst>
    <pc:chgData name="Coco B." userId="2f810c6f01a863e8" providerId="Windows Live" clId="Web-{8C18A78C-EDDE-E6FB-F66B-224085492FE1}"/>
    <pc:docChg chg="modSld">
      <pc:chgData name="Coco B." userId="2f810c6f01a863e8" providerId="Windows Live" clId="Web-{8C18A78C-EDDE-E6FB-F66B-224085492FE1}" dt="2025-06-11T13:44:54.584" v="1"/>
      <pc:docMkLst>
        <pc:docMk/>
      </pc:docMkLst>
      <pc:sldChg chg="modSp">
        <pc:chgData name="Coco B." userId="2f810c6f01a863e8" providerId="Windows Live" clId="Web-{8C18A78C-EDDE-E6FB-F66B-224085492FE1}" dt="2025-06-11T13:44:54.584" v="1"/>
        <pc:sldMkLst>
          <pc:docMk/>
          <pc:sldMk cId="1408471912" sldId="408"/>
        </pc:sldMkLst>
        <pc:spChg chg="mod">
          <ac:chgData name="Coco B." userId="2f810c6f01a863e8" providerId="Windows Live" clId="Web-{8C18A78C-EDDE-E6FB-F66B-224085492FE1}" dt="2025-06-11T13:44:54.584" v="1"/>
          <ac:spMkLst>
            <pc:docMk/>
            <pc:sldMk cId="1408471912" sldId="408"/>
            <ac:spMk id="7" creationId="{34A20500-3427-1994-2E5F-98AA17DE09A9}"/>
          </ac:spMkLst>
        </pc:spChg>
      </pc:sldChg>
    </pc:docChg>
  </pc:docChgLst>
  <pc:docChgLst>
    <pc:chgData name="Sofian Archambault" userId="db12d9d74e99a5d3" providerId="Windows Live" clId="Web-{024007B4-3E94-ED1D-9EFF-D9DE023420F4}"/>
    <pc:docChg chg="modSld">
      <pc:chgData name="Sofian Archambault" userId="db12d9d74e99a5d3" providerId="Windows Live" clId="Web-{024007B4-3E94-ED1D-9EFF-D9DE023420F4}" dt="2025-03-25T07:36:29.408" v="14"/>
      <pc:docMkLst>
        <pc:docMk/>
      </pc:docMkLst>
      <pc:sldChg chg="addSp delSp modSp">
        <pc:chgData name="Sofian Archambault" userId="db12d9d74e99a5d3" providerId="Windows Live" clId="Web-{024007B4-3E94-ED1D-9EFF-D9DE023420F4}" dt="2025-03-25T07:36:29.408" v="14"/>
        <pc:sldMkLst>
          <pc:docMk/>
          <pc:sldMk cId="3611869455" sldId="275"/>
        </pc:sldMkLst>
      </pc:sldChg>
    </pc:docChg>
  </pc:docChgLst>
  <pc:docChgLst>
    <pc:chgData name="Brice Gogué-Meunier" userId="0d14b2f8b916df3b" providerId="Windows Live" clId="Web-{A4970037-4EA8-8EBD-0DC7-2FF2F560D4F3}"/>
    <pc:docChg chg="addSld delSld modSld">
      <pc:chgData name="Brice Gogué-Meunier" userId="0d14b2f8b916df3b" providerId="Windows Live" clId="Web-{A4970037-4EA8-8EBD-0DC7-2FF2F560D4F3}" dt="2025-05-16T07:00:36.537" v="235" actId="1076"/>
      <pc:docMkLst>
        <pc:docMk/>
      </pc:docMkLst>
      <pc:sldChg chg="modSp">
        <pc:chgData name="Brice Gogué-Meunier" userId="0d14b2f8b916df3b" providerId="Windows Live" clId="Web-{A4970037-4EA8-8EBD-0DC7-2FF2F560D4F3}" dt="2025-05-16T06:24:06.496" v="164"/>
        <pc:sldMkLst>
          <pc:docMk/>
          <pc:sldMk cId="4235611116" sldId="257"/>
        </pc:sldMkLst>
      </pc:sldChg>
      <pc:sldChg chg="addSp">
        <pc:chgData name="Brice Gogué-Meunier" userId="0d14b2f8b916df3b" providerId="Windows Live" clId="Web-{A4970037-4EA8-8EBD-0DC7-2FF2F560D4F3}" dt="2025-05-16T06:26:17.875" v="191"/>
        <pc:sldMkLst>
          <pc:docMk/>
          <pc:sldMk cId="3698156763" sldId="264"/>
        </pc:sldMkLst>
      </pc:sldChg>
      <pc:sldChg chg="addSp">
        <pc:chgData name="Brice Gogué-Meunier" userId="0d14b2f8b916df3b" providerId="Windows Live" clId="Web-{A4970037-4EA8-8EBD-0DC7-2FF2F560D4F3}" dt="2025-05-16T06:26:19.547" v="192"/>
        <pc:sldMkLst>
          <pc:docMk/>
          <pc:sldMk cId="1782341293" sldId="265"/>
        </pc:sldMkLst>
      </pc:sldChg>
      <pc:sldChg chg="addSp">
        <pc:chgData name="Brice Gogué-Meunier" userId="0d14b2f8b916df3b" providerId="Windows Live" clId="Web-{A4970037-4EA8-8EBD-0DC7-2FF2F560D4F3}" dt="2025-05-16T06:26:08.656" v="188"/>
        <pc:sldMkLst>
          <pc:docMk/>
          <pc:sldMk cId="1851983406" sldId="266"/>
        </pc:sldMkLst>
      </pc:sldChg>
      <pc:sldChg chg="addSp delSp modSp">
        <pc:chgData name="Brice Gogué-Meunier" userId="0d14b2f8b916df3b" providerId="Windows Live" clId="Web-{A4970037-4EA8-8EBD-0DC7-2FF2F560D4F3}" dt="2025-05-16T06:24:41.559" v="168"/>
        <pc:sldMkLst>
          <pc:docMk/>
          <pc:sldMk cId="4101358579" sldId="272"/>
        </pc:sldMkLst>
      </pc:sldChg>
      <pc:sldChg chg="addSp delSp">
        <pc:chgData name="Brice Gogué-Meunier" userId="0d14b2f8b916df3b" providerId="Windows Live" clId="Web-{A4970037-4EA8-8EBD-0DC7-2FF2F560D4F3}" dt="2025-05-16T06:27:48.346" v="223"/>
        <pc:sldMkLst>
          <pc:docMk/>
          <pc:sldMk cId="360776931" sldId="302"/>
        </pc:sldMkLst>
        <pc:spChg chg="add del">
          <ac:chgData name="Brice Gogué-Meunier" userId="0d14b2f8b916df3b" providerId="Windows Live" clId="Web-{A4970037-4EA8-8EBD-0DC7-2FF2F560D4F3}" dt="2025-05-16T06:27:47.752" v="222"/>
          <ac:spMkLst>
            <pc:docMk/>
            <pc:sldMk cId="360776931" sldId="302"/>
            <ac:spMk id="4" creationId="{3DB6F87C-D4D9-299E-3580-7B17BE13953E}"/>
          </ac:spMkLst>
        </pc:spChg>
      </pc:sldChg>
      <pc:sldChg chg="addSp delSp">
        <pc:chgData name="Brice Gogué-Meunier" userId="0d14b2f8b916df3b" providerId="Windows Live" clId="Web-{A4970037-4EA8-8EBD-0DC7-2FF2F560D4F3}" dt="2025-05-16T06:25:12.045" v="172"/>
        <pc:sldMkLst>
          <pc:docMk/>
          <pc:sldMk cId="3979805233" sldId="325"/>
        </pc:sldMkLst>
      </pc:sldChg>
      <pc:sldChg chg="addSp delSp">
        <pc:chgData name="Brice Gogué-Meunier" userId="0d14b2f8b916df3b" providerId="Windows Live" clId="Web-{A4970037-4EA8-8EBD-0DC7-2FF2F560D4F3}" dt="2025-05-16T06:24:46.731" v="170"/>
        <pc:sldMkLst>
          <pc:docMk/>
          <pc:sldMk cId="4040826943" sldId="328"/>
        </pc:sldMkLst>
      </pc:sldChg>
      <pc:sldChg chg="addSp delSp">
        <pc:chgData name="Brice Gogué-Meunier" userId="0d14b2f8b916df3b" providerId="Windows Live" clId="Web-{A4970037-4EA8-8EBD-0DC7-2FF2F560D4F3}" dt="2025-05-16T06:25:25.842" v="176"/>
        <pc:sldMkLst>
          <pc:docMk/>
          <pc:sldMk cId="2662341090" sldId="338"/>
        </pc:sldMkLst>
      </pc:sldChg>
      <pc:sldChg chg="addSp">
        <pc:chgData name="Brice Gogué-Meunier" userId="0d14b2f8b916df3b" providerId="Windows Live" clId="Web-{A4970037-4EA8-8EBD-0DC7-2FF2F560D4F3}" dt="2025-05-16T06:25:28.639" v="177"/>
        <pc:sldMkLst>
          <pc:docMk/>
          <pc:sldMk cId="3943123426" sldId="339"/>
        </pc:sldMkLst>
      </pc:sldChg>
      <pc:sldChg chg="addSp">
        <pc:chgData name="Brice Gogué-Meunier" userId="0d14b2f8b916df3b" providerId="Windows Live" clId="Web-{A4970037-4EA8-8EBD-0DC7-2FF2F560D4F3}" dt="2025-05-16T06:24:31.231" v="165"/>
        <pc:sldMkLst>
          <pc:docMk/>
          <pc:sldMk cId="18552872" sldId="340"/>
        </pc:sldMkLst>
      </pc:sldChg>
      <pc:sldChg chg="addSp modSp">
        <pc:chgData name="Brice Gogué-Meunier" userId="0d14b2f8b916df3b" providerId="Windows Live" clId="Web-{A4970037-4EA8-8EBD-0DC7-2FF2F560D4F3}" dt="2025-05-16T06:25:36.030" v="179" actId="14100"/>
        <pc:sldMkLst>
          <pc:docMk/>
          <pc:sldMk cId="4073058889" sldId="341"/>
        </pc:sldMkLst>
      </pc:sldChg>
      <pc:sldChg chg="addSp">
        <pc:chgData name="Brice Gogué-Meunier" userId="0d14b2f8b916df3b" providerId="Windows Live" clId="Web-{A4970037-4EA8-8EBD-0DC7-2FF2F560D4F3}" dt="2025-05-16T06:25:48.311" v="183"/>
        <pc:sldMkLst>
          <pc:docMk/>
          <pc:sldMk cId="1044064143" sldId="343"/>
        </pc:sldMkLst>
      </pc:sldChg>
      <pc:sldChg chg="addSp">
        <pc:chgData name="Brice Gogué-Meunier" userId="0d14b2f8b916df3b" providerId="Windows Live" clId="Web-{A4970037-4EA8-8EBD-0DC7-2FF2F560D4F3}" dt="2025-05-16T06:26:24.812" v="195"/>
        <pc:sldMkLst>
          <pc:docMk/>
          <pc:sldMk cId="1010144482" sldId="344"/>
        </pc:sldMkLst>
      </pc:sldChg>
      <pc:sldChg chg="addSp delSp modSp">
        <pc:chgData name="Brice Gogué-Meunier" userId="0d14b2f8b916df3b" providerId="Windows Live" clId="Web-{A4970037-4EA8-8EBD-0DC7-2FF2F560D4F3}" dt="2025-05-16T07:00:36.537" v="235" actId="1076"/>
        <pc:sldMkLst>
          <pc:docMk/>
          <pc:sldMk cId="195985678" sldId="345"/>
        </pc:sldMkLst>
      </pc:sldChg>
      <pc:sldChg chg="addSp delSp">
        <pc:chgData name="Brice Gogué-Meunier" userId="0d14b2f8b916df3b" providerId="Windows Live" clId="Web-{A4970037-4EA8-8EBD-0DC7-2FF2F560D4F3}" dt="2025-05-16T06:27:33.721" v="216"/>
        <pc:sldMkLst>
          <pc:docMk/>
          <pc:sldMk cId="3072073634" sldId="346"/>
        </pc:sldMkLst>
      </pc:sldChg>
      <pc:sldChg chg="addSp">
        <pc:chgData name="Brice Gogué-Meunier" userId="0d14b2f8b916df3b" providerId="Windows Live" clId="Web-{A4970037-4EA8-8EBD-0DC7-2FF2F560D4F3}" dt="2025-05-16T06:26:23.203" v="194"/>
        <pc:sldMkLst>
          <pc:docMk/>
          <pc:sldMk cId="2209844506" sldId="349"/>
        </pc:sldMkLst>
      </pc:sldChg>
      <pc:sldChg chg="addSp">
        <pc:chgData name="Brice Gogué-Meunier" userId="0d14b2f8b916df3b" providerId="Windows Live" clId="Web-{A4970037-4EA8-8EBD-0DC7-2FF2F560D4F3}" dt="2025-05-16T06:26:15.078" v="190"/>
        <pc:sldMkLst>
          <pc:docMk/>
          <pc:sldMk cId="2677400374" sldId="350"/>
        </pc:sldMkLst>
      </pc:sldChg>
      <pc:sldChg chg="addSp">
        <pc:chgData name="Brice Gogué-Meunier" userId="0d14b2f8b916df3b" providerId="Windows Live" clId="Web-{A4970037-4EA8-8EBD-0DC7-2FF2F560D4F3}" dt="2025-05-16T06:26:27.031" v="196"/>
        <pc:sldMkLst>
          <pc:docMk/>
          <pc:sldMk cId="2527532607" sldId="352"/>
        </pc:sldMkLst>
      </pc:sldChg>
      <pc:sldChg chg="addSp delSp modNotes">
        <pc:chgData name="Brice Gogué-Meunier" userId="0d14b2f8b916df3b" providerId="Windows Live" clId="Web-{A4970037-4EA8-8EBD-0DC7-2FF2F560D4F3}" dt="2025-05-16T06:48:47.389" v="230"/>
        <pc:sldMkLst>
          <pc:docMk/>
          <pc:sldMk cId="2609993914" sldId="353"/>
        </pc:sldMkLst>
      </pc:sldChg>
      <pc:sldChg chg="addSp">
        <pc:chgData name="Brice Gogué-Meunier" userId="0d14b2f8b916df3b" providerId="Windows Live" clId="Web-{A4970037-4EA8-8EBD-0DC7-2FF2F560D4F3}" dt="2025-05-16T06:25:50.452" v="184"/>
        <pc:sldMkLst>
          <pc:docMk/>
          <pc:sldMk cId="1057532139" sldId="355"/>
        </pc:sldMkLst>
      </pc:sldChg>
      <pc:sldChg chg="addSp delSp">
        <pc:chgData name="Brice Gogué-Meunier" userId="0d14b2f8b916df3b" providerId="Windows Live" clId="Web-{A4970037-4EA8-8EBD-0DC7-2FF2F560D4F3}" dt="2025-05-16T06:26:11.843" v="189"/>
        <pc:sldMkLst>
          <pc:docMk/>
          <pc:sldMk cId="3698109439" sldId="357"/>
        </pc:sldMkLst>
      </pc:sldChg>
      <pc:sldChg chg="addSp delSp">
        <pc:chgData name="Brice Gogué-Meunier" userId="0d14b2f8b916df3b" providerId="Windows Live" clId="Web-{A4970037-4EA8-8EBD-0DC7-2FF2F560D4F3}" dt="2025-05-16T06:27:32.424" v="215"/>
        <pc:sldMkLst>
          <pc:docMk/>
          <pc:sldMk cId="3821479123" sldId="367"/>
        </pc:sldMkLst>
      </pc:sldChg>
      <pc:sldChg chg="addSp delSp">
        <pc:chgData name="Brice Gogué-Meunier" userId="0d14b2f8b916df3b" providerId="Windows Live" clId="Web-{A4970037-4EA8-8EBD-0DC7-2FF2F560D4F3}" dt="2025-05-16T06:27:29.439" v="214"/>
        <pc:sldMkLst>
          <pc:docMk/>
          <pc:sldMk cId="3324847880" sldId="368"/>
        </pc:sldMkLst>
      </pc:sldChg>
      <pc:sldChg chg="addSp delSp">
        <pc:chgData name="Brice Gogué-Meunier" userId="0d14b2f8b916df3b" providerId="Windows Live" clId="Web-{A4970037-4EA8-8EBD-0DC7-2FF2F560D4F3}" dt="2025-05-16T06:27:26.330" v="212"/>
        <pc:sldMkLst>
          <pc:docMk/>
          <pc:sldMk cId="893646172" sldId="369"/>
        </pc:sldMkLst>
      </pc:sldChg>
      <pc:sldChg chg="addSp">
        <pc:chgData name="Brice Gogué-Meunier" userId="0d14b2f8b916df3b" providerId="Windows Live" clId="Web-{A4970037-4EA8-8EBD-0DC7-2FF2F560D4F3}" dt="2025-05-16T06:26:05.702" v="187"/>
        <pc:sldMkLst>
          <pc:docMk/>
          <pc:sldMk cId="4083123897" sldId="370"/>
        </pc:sldMkLst>
      </pc:sldChg>
      <pc:sldChg chg="addSp">
        <pc:chgData name="Brice Gogué-Meunier" userId="0d14b2f8b916df3b" providerId="Windows Live" clId="Web-{A4970037-4EA8-8EBD-0DC7-2FF2F560D4F3}" dt="2025-05-16T06:26:29.266" v="197"/>
        <pc:sldMkLst>
          <pc:docMk/>
          <pc:sldMk cId="3617371524" sldId="373"/>
        </pc:sldMkLst>
      </pc:sldChg>
      <pc:sldChg chg="addSp">
        <pc:chgData name="Brice Gogué-Meunier" userId="0d14b2f8b916df3b" providerId="Windows Live" clId="Web-{A4970037-4EA8-8EBD-0DC7-2FF2F560D4F3}" dt="2025-05-16T06:25:44.014" v="182"/>
        <pc:sldMkLst>
          <pc:docMk/>
          <pc:sldMk cId="172187870" sldId="377"/>
        </pc:sldMkLst>
      </pc:sldChg>
      <pc:sldChg chg="addSp">
        <pc:chgData name="Brice Gogué-Meunier" userId="0d14b2f8b916df3b" providerId="Windows Live" clId="Web-{A4970037-4EA8-8EBD-0DC7-2FF2F560D4F3}" dt="2025-05-16T06:25:40.592" v="180"/>
        <pc:sldMkLst>
          <pc:docMk/>
          <pc:sldMk cId="3537097721" sldId="378"/>
        </pc:sldMkLst>
      </pc:sldChg>
      <pc:sldChg chg="addSp modSp">
        <pc:chgData name="Brice Gogué-Meunier" userId="0d14b2f8b916df3b" providerId="Windows Live" clId="Web-{A4970037-4EA8-8EBD-0DC7-2FF2F560D4F3}" dt="2025-05-16T06:28:25.488" v="224" actId="1076"/>
        <pc:sldMkLst>
          <pc:docMk/>
          <pc:sldMk cId="1123394660" sldId="379"/>
        </pc:sldMkLst>
        <pc:spChg chg="mod">
          <ac:chgData name="Brice Gogué-Meunier" userId="0d14b2f8b916df3b" providerId="Windows Live" clId="Web-{A4970037-4EA8-8EBD-0DC7-2FF2F560D4F3}" dt="2025-05-16T06:20:03.505" v="107" actId="14100"/>
          <ac:spMkLst>
            <pc:docMk/>
            <pc:sldMk cId="1123394660" sldId="379"/>
            <ac:spMk id="5" creationId="{FCB918B8-65DA-0A76-6788-D7D901BF596F}"/>
          </ac:spMkLst>
        </pc:spChg>
        <pc:spChg chg="add mod">
          <ac:chgData name="Brice Gogué-Meunier" userId="0d14b2f8b916df3b" providerId="Windows Live" clId="Web-{A4970037-4EA8-8EBD-0DC7-2FF2F560D4F3}" dt="2025-05-16T06:20:58.178" v="158" actId="1076"/>
          <ac:spMkLst>
            <pc:docMk/>
            <pc:sldMk cId="1123394660" sldId="379"/>
            <ac:spMk id="6" creationId="{945D3C58-59D3-0807-E6FC-62EB5AF64B95}"/>
          </ac:spMkLst>
        </pc:spChg>
        <pc:picChg chg="add mod">
          <ac:chgData name="Brice Gogué-Meunier" userId="0d14b2f8b916df3b" providerId="Windows Live" clId="Web-{A4970037-4EA8-8EBD-0DC7-2FF2F560D4F3}" dt="2025-05-16T06:20:58.162" v="157" actId="1076"/>
          <ac:picMkLst>
            <pc:docMk/>
            <pc:sldMk cId="1123394660" sldId="379"/>
            <ac:picMk id="2" creationId="{E60114C6-18D4-4911-D54E-AA27619DBF74}"/>
          </ac:picMkLst>
        </pc:picChg>
        <pc:picChg chg="add mod">
          <ac:chgData name="Brice Gogué-Meunier" userId="0d14b2f8b916df3b" providerId="Windows Live" clId="Web-{A4970037-4EA8-8EBD-0DC7-2FF2F560D4F3}" dt="2025-05-16T06:28:25.488" v="224" actId="1076"/>
          <ac:picMkLst>
            <pc:docMk/>
            <pc:sldMk cId="1123394660" sldId="379"/>
            <ac:picMk id="8" creationId="{6F304B1B-0612-D987-117B-2A29078DFC0E}"/>
          </ac:picMkLst>
        </pc:picChg>
      </pc:sldChg>
      <pc:sldChg chg="addSp delSp">
        <pc:chgData name="Brice Gogué-Meunier" userId="0d14b2f8b916df3b" providerId="Windows Live" clId="Web-{A4970037-4EA8-8EBD-0DC7-2FF2F560D4F3}" dt="2025-05-16T06:27:27.892" v="213"/>
        <pc:sldMkLst>
          <pc:docMk/>
          <pc:sldMk cId="977935072" sldId="380"/>
        </pc:sldMkLst>
      </pc:sldChg>
      <pc:sldChg chg="addSp modSp">
        <pc:chgData name="Brice Gogué-Meunier" userId="0d14b2f8b916df3b" providerId="Windows Live" clId="Web-{A4970037-4EA8-8EBD-0DC7-2FF2F560D4F3}" dt="2025-05-16T06:25:16.951" v="174" actId="1076"/>
        <pc:sldMkLst>
          <pc:docMk/>
          <pc:sldMk cId="720798409" sldId="396"/>
        </pc:sldMkLst>
      </pc:sldChg>
      <pc:sldChg chg="addSp delSp">
        <pc:chgData name="Brice Gogué-Meunier" userId="0d14b2f8b916df3b" providerId="Windows Live" clId="Web-{A4970037-4EA8-8EBD-0DC7-2FF2F560D4F3}" dt="2025-05-16T06:27:42.908" v="220"/>
        <pc:sldMkLst>
          <pc:docMk/>
          <pc:sldMk cId="3420810234" sldId="398"/>
        </pc:sldMkLst>
      </pc:sldChg>
      <pc:sldChg chg="addSp delSp">
        <pc:chgData name="Brice Gogué-Meunier" userId="0d14b2f8b916df3b" providerId="Windows Live" clId="Web-{A4970037-4EA8-8EBD-0DC7-2FF2F560D4F3}" dt="2025-05-16T06:27:40.611" v="219"/>
        <pc:sldMkLst>
          <pc:docMk/>
          <pc:sldMk cId="2946623384" sldId="399"/>
        </pc:sldMkLst>
      </pc:sldChg>
      <pc:sldChg chg="addSp delSp">
        <pc:chgData name="Brice Gogué-Meunier" userId="0d14b2f8b916df3b" providerId="Windows Live" clId="Web-{A4970037-4EA8-8EBD-0DC7-2FF2F560D4F3}" dt="2025-05-16T06:27:44.955" v="221"/>
        <pc:sldMkLst>
          <pc:docMk/>
          <pc:sldMk cId="613943204" sldId="401"/>
        </pc:sldMkLst>
      </pc:sldChg>
      <pc:sldChg chg="addSp">
        <pc:chgData name="Brice Gogué-Meunier" userId="0d14b2f8b916df3b" providerId="Windows Live" clId="Web-{A4970037-4EA8-8EBD-0DC7-2FF2F560D4F3}" dt="2025-05-16T06:26:21.031" v="193"/>
        <pc:sldMkLst>
          <pc:docMk/>
          <pc:sldMk cId="111913299" sldId="402"/>
        </pc:sldMkLst>
      </pc:sldChg>
      <pc:sldChg chg="addSp delSp">
        <pc:chgData name="Brice Gogué-Meunier" userId="0d14b2f8b916df3b" providerId="Windows Live" clId="Web-{A4970037-4EA8-8EBD-0DC7-2FF2F560D4F3}" dt="2025-05-16T06:27:38.924" v="218"/>
        <pc:sldMkLst>
          <pc:docMk/>
          <pc:sldMk cId="3089543092" sldId="405"/>
        </pc:sldMkLst>
      </pc:sldChg>
      <pc:sldChg chg="addSp delSp">
        <pc:chgData name="Brice Gogué-Meunier" userId="0d14b2f8b916df3b" providerId="Windows Live" clId="Web-{A4970037-4EA8-8EBD-0DC7-2FF2F560D4F3}" dt="2025-05-16T06:27:37.314" v="217"/>
        <pc:sldMkLst>
          <pc:docMk/>
          <pc:sldMk cId="1561241816" sldId="406"/>
        </pc:sldMkLst>
      </pc:sldChg>
      <pc:sldChg chg="new del">
        <pc:chgData name="Brice Gogué-Meunier" userId="0d14b2f8b916df3b" providerId="Windows Live" clId="Web-{A4970037-4EA8-8EBD-0DC7-2FF2F560D4F3}" dt="2025-05-16T06:36:13.064" v="226"/>
        <pc:sldMkLst>
          <pc:docMk/>
          <pc:sldMk cId="2853172088" sldId="407"/>
        </pc:sldMkLst>
      </pc:sldChg>
    </pc:docChg>
  </pc:docChgLst>
  <pc:docChgLst>
    <pc:chgData name="Akram Atouile" userId="d54f35c6555e4497" providerId="Windows Live" clId="Web-{793D202A-AAA0-5F1F-514B-571513F6CE35}"/>
    <pc:docChg chg="modSld">
      <pc:chgData name="Akram Atouile" userId="d54f35c6555e4497" providerId="Windows Live" clId="Web-{793D202A-AAA0-5F1F-514B-571513F6CE35}" dt="2025-03-24T07:41:17.041" v="37" actId="20577"/>
      <pc:docMkLst>
        <pc:docMk/>
      </pc:docMkLst>
      <pc:sldChg chg="modSp">
        <pc:chgData name="Akram Atouile" userId="d54f35c6555e4497" providerId="Windows Live" clId="Web-{793D202A-AAA0-5F1F-514B-571513F6CE35}" dt="2025-03-24T07:41:17.041" v="37" actId="20577"/>
        <pc:sldMkLst>
          <pc:docMk/>
          <pc:sldMk cId="2764322103" sldId="285"/>
        </pc:sldMkLst>
      </pc:sldChg>
      <pc:sldChg chg="modSp">
        <pc:chgData name="Akram Atouile" userId="d54f35c6555e4497" providerId="Windows Live" clId="Web-{793D202A-AAA0-5F1F-514B-571513F6CE35}" dt="2025-03-24T07:38:35.269" v="33" actId="14100"/>
        <pc:sldMkLst>
          <pc:docMk/>
          <pc:sldMk cId="3431720007" sldId="286"/>
        </pc:sldMkLst>
      </pc:sldChg>
    </pc:docChg>
  </pc:docChgLst>
  <pc:docChgLst>
    <pc:chgData name="Brice Gogué-Meunier" userId="0d14b2f8b916df3b" providerId="Windows Live" clId="Web-{42752A7C-8678-D5B5-E43A-03EDCDA94B84}"/>
    <pc:docChg chg="modSld">
      <pc:chgData name="Brice Gogué-Meunier" userId="0d14b2f8b916df3b" providerId="Windows Live" clId="Web-{42752A7C-8678-D5B5-E43A-03EDCDA94B84}" dt="2025-05-16T14:44:47.049" v="2" actId="20577"/>
      <pc:docMkLst>
        <pc:docMk/>
      </pc:docMkLst>
      <pc:sldChg chg="modSp">
        <pc:chgData name="Brice Gogué-Meunier" userId="0d14b2f8b916df3b" providerId="Windows Live" clId="Web-{42752A7C-8678-D5B5-E43A-03EDCDA94B84}" dt="2025-05-16T14:44:47.049" v="2" actId="20577"/>
        <pc:sldMkLst>
          <pc:docMk/>
          <pc:sldMk cId="1065490629" sldId="363"/>
        </pc:sldMkLst>
        <pc:spChg chg="mod">
          <ac:chgData name="Brice Gogué-Meunier" userId="0d14b2f8b916df3b" providerId="Windows Live" clId="Web-{42752A7C-8678-D5B5-E43A-03EDCDA94B84}" dt="2025-05-16T14:44:47.049" v="2" actId="20577"/>
          <ac:spMkLst>
            <pc:docMk/>
            <pc:sldMk cId="1065490629" sldId="363"/>
            <ac:spMk id="3" creationId="{11D717D7-796E-BE94-2534-B5DDCB1BD653}"/>
          </ac:spMkLst>
        </pc:spChg>
      </pc:sldChg>
    </pc:docChg>
  </pc:docChgLst>
  <pc:docChgLst>
    <pc:chgData name="Ndéye Fatou FALL" userId="198cc104da85ffbb" providerId="Windows Live" clId="Web-{F166AB0D-FEED-CE4D-507F-2E8A91D6C08A}"/>
    <pc:docChg chg="addSld modSld">
      <pc:chgData name="Ndéye Fatou FALL" userId="198cc104da85ffbb" providerId="Windows Live" clId="Web-{F166AB0D-FEED-CE4D-507F-2E8A91D6C08A}" dt="2025-05-16T07:00:26.637" v="260" actId="20577"/>
      <pc:docMkLst>
        <pc:docMk/>
      </pc:docMkLst>
      <pc:sldChg chg="addSp modSp new">
        <pc:chgData name="Ndéye Fatou FALL" userId="198cc104da85ffbb" providerId="Windows Live" clId="Web-{F166AB0D-FEED-CE4D-507F-2E8A91D6C08A}" dt="2025-05-16T07:00:26.637" v="260" actId="20577"/>
        <pc:sldMkLst>
          <pc:docMk/>
          <pc:sldMk cId="1187415981" sldId="407"/>
        </pc:sldMkLst>
        <pc:spChg chg="mod">
          <ac:chgData name="Ndéye Fatou FALL" userId="198cc104da85ffbb" providerId="Windows Live" clId="Web-{F166AB0D-FEED-CE4D-507F-2E8A91D6C08A}" dt="2025-05-16T06:46:58.862" v="16" actId="20577"/>
          <ac:spMkLst>
            <pc:docMk/>
            <pc:sldMk cId="1187415981" sldId="407"/>
            <ac:spMk id="2" creationId="{52555E32-2BC1-16C2-820F-B9C2904CF3FF}"/>
          </ac:spMkLst>
        </pc:spChg>
        <pc:spChg chg="mod">
          <ac:chgData name="Ndéye Fatou FALL" userId="198cc104da85ffbb" providerId="Windows Live" clId="Web-{F166AB0D-FEED-CE4D-507F-2E8A91D6C08A}" dt="2025-05-16T07:00:26.637" v="260" actId="20577"/>
          <ac:spMkLst>
            <pc:docMk/>
            <pc:sldMk cId="1187415981" sldId="407"/>
            <ac:spMk id="3" creationId="{A1A94044-1AB2-D9FB-DDDC-4D73DF053CD7}"/>
          </ac:spMkLst>
        </pc:spChg>
        <pc:spChg chg="add mod">
          <ac:chgData name="Ndéye Fatou FALL" userId="198cc104da85ffbb" providerId="Windows Live" clId="Web-{F166AB0D-FEED-CE4D-507F-2E8A91D6C08A}" dt="2025-05-16T06:53:01.498" v="182" actId="20577"/>
          <ac:spMkLst>
            <pc:docMk/>
            <pc:sldMk cId="1187415981" sldId="407"/>
            <ac:spMk id="6" creationId="{39E7E4AC-9FD7-9645-8474-5A8EE666B469}"/>
          </ac:spMkLst>
        </pc:spChg>
        <pc:picChg chg="mod ord">
          <ac:chgData name="Ndéye Fatou FALL" userId="198cc104da85ffbb" providerId="Windows Live" clId="Web-{F166AB0D-FEED-CE4D-507F-2E8A91D6C08A}" dt="2025-05-16T06:51:22.652" v="151" actId="1076"/>
          <ac:picMkLst>
            <pc:docMk/>
            <pc:sldMk cId="1187415981" sldId="407"/>
            <ac:picMk id="5" creationId="{7643C43D-5398-C710-7E28-5D90B4459B83}"/>
          </ac:picMkLst>
        </pc:picChg>
      </pc:sldChg>
    </pc:docChg>
  </pc:docChgLst>
  <pc:docChgLst>
    <pc:chgData name="Akram Atouile" userId="d54f35c6555e4497" providerId="Windows Live" clId="Web-{C9B80B93-2124-5B82-F141-5D3DA487356D}"/>
    <pc:docChg chg="modSld">
      <pc:chgData name="Akram Atouile" userId="d54f35c6555e4497" providerId="Windows Live" clId="Web-{C9B80B93-2124-5B82-F141-5D3DA487356D}" dt="2025-04-07T06:40:21.648" v="3" actId="20577"/>
      <pc:docMkLst>
        <pc:docMk/>
      </pc:docMkLst>
      <pc:sldChg chg="modSp">
        <pc:chgData name="Akram Atouile" userId="d54f35c6555e4497" providerId="Windows Live" clId="Web-{C9B80B93-2124-5B82-F141-5D3DA487356D}" dt="2025-04-07T06:40:21.648" v="3" actId="20577"/>
        <pc:sldMkLst>
          <pc:docMk/>
          <pc:sldMk cId="2508917314" sldId="304"/>
        </pc:sldMkLst>
      </pc:sldChg>
    </pc:docChg>
  </pc:docChgLst>
  <pc:docChgLst>
    <pc:chgData name="Akram Atouile" userId="d54f35c6555e4497" providerId="Windows Live" clId="Web-{D28EEDAD-249C-6A20-F3DC-8D34162B3FC6}"/>
    <pc:docChg chg="addSld delSld modSld">
      <pc:chgData name="Akram Atouile" userId="d54f35c6555e4497" providerId="Windows Live" clId="Web-{D28EEDAD-249C-6A20-F3DC-8D34162B3FC6}" dt="2025-05-15T09:46:44.062" v="203" actId="1076"/>
      <pc:docMkLst>
        <pc:docMk/>
      </pc:docMkLst>
      <pc:sldChg chg="addSp modSp">
        <pc:chgData name="Akram Atouile" userId="d54f35c6555e4497" providerId="Windows Live" clId="Web-{D28EEDAD-249C-6A20-F3DC-8D34162B3FC6}" dt="2025-05-15T09:46:29.843" v="201"/>
        <pc:sldMkLst>
          <pc:docMk/>
          <pc:sldMk cId="4101358579" sldId="272"/>
        </pc:sldMkLst>
      </pc:sldChg>
      <pc:sldChg chg="modSp">
        <pc:chgData name="Akram Atouile" userId="d54f35c6555e4497" providerId="Windows Live" clId="Web-{D28EEDAD-249C-6A20-F3DC-8D34162B3FC6}" dt="2025-05-15T09:37:46.140" v="108" actId="1076"/>
        <pc:sldMkLst>
          <pc:docMk/>
          <pc:sldMk cId="1010144482" sldId="344"/>
        </pc:sldMkLst>
        <pc:spChg chg="mod">
          <ac:chgData name="Akram Atouile" userId="d54f35c6555e4497" providerId="Windows Live" clId="Web-{D28EEDAD-249C-6A20-F3DC-8D34162B3FC6}" dt="2025-05-15T09:37:46.140" v="108" actId="1076"/>
          <ac:spMkLst>
            <pc:docMk/>
            <pc:sldMk cId="1010144482" sldId="344"/>
            <ac:spMk id="3" creationId="{6982CEE9-6671-97F6-6889-09178AC603A9}"/>
          </ac:spMkLst>
        </pc:spChg>
      </pc:sldChg>
      <pc:sldChg chg="addSp modSp">
        <pc:chgData name="Akram Atouile" userId="d54f35c6555e4497" providerId="Windows Live" clId="Web-{D28EEDAD-249C-6A20-F3DC-8D34162B3FC6}" dt="2025-05-15T09:43:32.353" v="189" actId="1076"/>
        <pc:sldMkLst>
          <pc:docMk/>
          <pc:sldMk cId="3072073634" sldId="346"/>
        </pc:sldMkLst>
      </pc:sldChg>
      <pc:sldChg chg="addSp modSp">
        <pc:chgData name="Akram Atouile" userId="d54f35c6555e4497" providerId="Windows Live" clId="Web-{D28EEDAD-249C-6A20-F3DC-8D34162B3FC6}" dt="2025-05-15T09:44:41.402" v="195"/>
        <pc:sldMkLst>
          <pc:docMk/>
          <pc:sldMk cId="3949621363" sldId="347"/>
        </pc:sldMkLst>
      </pc:sldChg>
      <pc:sldChg chg="addSp modSp">
        <pc:chgData name="Akram Atouile" userId="d54f35c6555e4497" providerId="Windows Live" clId="Web-{D28EEDAD-249C-6A20-F3DC-8D34162B3FC6}" dt="2025-05-15T09:43:53.307" v="191" actId="1076"/>
        <pc:sldMkLst>
          <pc:docMk/>
          <pc:sldMk cId="3496971638" sldId="362"/>
        </pc:sldMkLst>
      </pc:sldChg>
      <pc:sldChg chg="del">
        <pc:chgData name="Akram Atouile" userId="d54f35c6555e4497" providerId="Windows Live" clId="Web-{D28EEDAD-249C-6A20-F3DC-8D34162B3FC6}" dt="2025-05-15T09:35:13.698" v="15"/>
        <pc:sldMkLst>
          <pc:docMk/>
          <pc:sldMk cId="1906914131" sldId="366"/>
        </pc:sldMkLst>
      </pc:sldChg>
      <pc:sldChg chg="addSp modSp">
        <pc:chgData name="Akram Atouile" userId="d54f35c6555e4497" providerId="Windows Live" clId="Web-{D28EEDAD-249C-6A20-F3DC-8D34162B3FC6}" dt="2025-05-15T09:46:44.062" v="203" actId="1076"/>
        <pc:sldMkLst>
          <pc:docMk/>
          <pc:sldMk cId="3821479123" sldId="367"/>
        </pc:sldMkLst>
      </pc:sldChg>
      <pc:sldChg chg="addSp modSp">
        <pc:chgData name="Akram Atouile" userId="d54f35c6555e4497" providerId="Windows Live" clId="Web-{D28EEDAD-249C-6A20-F3DC-8D34162B3FC6}" dt="2025-05-15T09:39:20.658" v="112" actId="1076"/>
        <pc:sldMkLst>
          <pc:docMk/>
          <pc:sldMk cId="3321362229" sldId="375"/>
        </pc:sldMkLst>
      </pc:sldChg>
      <pc:sldChg chg="addSp modSp">
        <pc:chgData name="Akram Atouile" userId="d54f35c6555e4497" providerId="Windows Live" clId="Web-{D28EEDAD-249C-6A20-F3DC-8D34162B3FC6}" dt="2025-05-15T09:45:31.919" v="197" actId="1076"/>
        <pc:sldMkLst>
          <pc:docMk/>
          <pc:sldMk cId="2502052164" sldId="376"/>
        </pc:sldMkLst>
      </pc:sldChg>
      <pc:sldChg chg="modSp add replId">
        <pc:chgData name="Akram Atouile" userId="d54f35c6555e4497" providerId="Windows Live" clId="Web-{D28EEDAD-249C-6A20-F3DC-8D34162B3FC6}" dt="2025-05-15T09:43:08.040" v="187" actId="20577"/>
        <pc:sldMkLst>
          <pc:docMk/>
          <pc:sldMk cId="172187870" sldId="377"/>
        </pc:sldMkLst>
      </pc:sldChg>
      <pc:sldChg chg="addSp delSp modSp add replId">
        <pc:chgData name="Akram Atouile" userId="d54f35c6555e4497" providerId="Windows Live" clId="Web-{D28EEDAD-249C-6A20-F3DC-8D34162B3FC6}" dt="2025-05-15T09:36:18.543" v="34" actId="1076"/>
        <pc:sldMkLst>
          <pc:docMk/>
          <pc:sldMk cId="3537097721" sldId="378"/>
        </pc:sldMkLst>
        <pc:spChg chg="mod">
          <ac:chgData name="Akram Atouile" userId="d54f35c6555e4497" providerId="Windows Live" clId="Web-{D28EEDAD-249C-6A20-F3DC-8D34162B3FC6}" dt="2025-05-15T09:35:22.604" v="23" actId="20577"/>
          <ac:spMkLst>
            <pc:docMk/>
            <pc:sldMk cId="3537097721" sldId="378"/>
            <ac:spMk id="5" creationId="{0A397139-1D18-817D-0738-93C71947725D}"/>
          </ac:spMkLst>
        </pc:spChg>
      </pc:sldChg>
      <pc:sldChg chg="add replId">
        <pc:chgData name="Akram Atouile" userId="d54f35c6555e4497" providerId="Windows Live" clId="Web-{D28EEDAD-249C-6A20-F3DC-8D34162B3FC6}" dt="2025-05-15T09:35:16.182" v="16"/>
        <pc:sldMkLst>
          <pc:docMk/>
          <pc:sldMk cId="1123394660" sldId="379"/>
        </pc:sldMkLst>
      </pc:sldChg>
    </pc:docChg>
  </pc:docChgLst>
  <pc:docChgLst>
    <pc:chgData name="Ndéye Fatou FALL" userId="198cc104da85ffbb" providerId="Windows Live" clId="Web-{E8300666-D848-36BB-1C5D-1430CDE915E3}"/>
    <pc:docChg chg="modSld">
      <pc:chgData name="Ndéye Fatou FALL" userId="198cc104da85ffbb" providerId="Windows Live" clId="Web-{E8300666-D848-36BB-1C5D-1430CDE915E3}" dt="2025-04-03T08:18:56.343" v="2" actId="20577"/>
      <pc:docMkLst>
        <pc:docMk/>
      </pc:docMkLst>
      <pc:sldChg chg="modSp">
        <pc:chgData name="Ndéye Fatou FALL" userId="198cc104da85ffbb" providerId="Windows Live" clId="Web-{E8300666-D848-36BB-1C5D-1430CDE915E3}" dt="2025-04-03T08:18:56.343" v="2" actId="20577"/>
        <pc:sldMkLst>
          <pc:docMk/>
          <pc:sldMk cId="800904250" sldId="277"/>
        </pc:sldMkLst>
      </pc:sldChg>
      <pc:sldChg chg="modSp">
        <pc:chgData name="Ndéye Fatou FALL" userId="198cc104da85ffbb" providerId="Windows Live" clId="Web-{E8300666-D848-36BB-1C5D-1430CDE915E3}" dt="2025-04-03T08:10:14.324" v="0" actId="1076"/>
        <pc:sldMkLst>
          <pc:docMk/>
          <pc:sldMk cId="1950941612" sldId="299"/>
        </pc:sldMkLst>
      </pc:sldChg>
    </pc:docChg>
  </pc:docChgLst>
  <pc:docChgLst>
    <pc:chgData name="Sofian Archambault" userId="db12d9d74e99a5d3" providerId="Windows Live" clId="Web-{D740597B-3399-5800-FD82-710E50C6A78E}"/>
    <pc:docChg chg="addSld modSld">
      <pc:chgData name="Sofian Archambault" userId="db12d9d74e99a5d3" providerId="Windows Live" clId="Web-{D740597B-3399-5800-FD82-710E50C6A78E}" dt="2025-05-15T11:47:50.169" v="9" actId="1076"/>
      <pc:docMkLst>
        <pc:docMk/>
      </pc:docMkLst>
      <pc:sldChg chg="modSp">
        <pc:chgData name="Sofian Archambault" userId="db12d9d74e99a5d3" providerId="Windows Live" clId="Web-{D740597B-3399-5800-FD82-710E50C6A78E}" dt="2025-05-15T09:52:03.645" v="0" actId="1076"/>
        <pc:sldMkLst>
          <pc:docMk/>
          <pc:sldMk cId="2502052164" sldId="376"/>
        </pc:sldMkLst>
        <pc:picChg chg="mod">
          <ac:chgData name="Sofian Archambault" userId="db12d9d74e99a5d3" providerId="Windows Live" clId="Web-{D740597B-3399-5800-FD82-710E50C6A78E}" dt="2025-05-15T09:52:03.645" v="0" actId="1076"/>
          <ac:picMkLst>
            <pc:docMk/>
            <pc:sldMk cId="2502052164" sldId="376"/>
            <ac:picMk id="8" creationId="{11093801-0AA0-7957-6A90-678C18F941A5}"/>
          </ac:picMkLst>
        </pc:picChg>
      </pc:sldChg>
      <pc:sldChg chg="addSp delSp modSp add replId">
        <pc:chgData name="Sofian Archambault" userId="db12d9d74e99a5d3" providerId="Windows Live" clId="Web-{D740597B-3399-5800-FD82-710E50C6A78E}" dt="2025-05-15T11:47:50.169" v="9" actId="1076"/>
        <pc:sldMkLst>
          <pc:docMk/>
          <pc:sldMk cId="1684562054" sldId="381"/>
        </pc:sldMkLst>
        <pc:picChg chg="add mod">
          <ac:chgData name="Sofian Archambault" userId="db12d9d74e99a5d3" providerId="Windows Live" clId="Web-{D740597B-3399-5800-FD82-710E50C6A78E}" dt="2025-05-15T11:47:50.169" v="9" actId="1076"/>
          <ac:picMkLst>
            <pc:docMk/>
            <pc:sldMk cId="1684562054" sldId="381"/>
            <ac:picMk id="2" creationId="{E010FDC9-DA77-8564-FDA9-3E6E6FEDBF64}"/>
          </ac:picMkLst>
        </pc:picChg>
      </pc:sldChg>
    </pc:docChg>
  </pc:docChgLst>
  <pc:docChgLst>
    <pc:chgData name="Coco B." userId="2f810c6f01a863e8" providerId="Windows Live" clId="Web-{E57A1D23-3AC3-B5E4-040D-A3324EDD776A}"/>
    <pc:docChg chg="addSld modSld">
      <pc:chgData name="Coco B." userId="2f810c6f01a863e8" providerId="Windows Live" clId="Web-{E57A1D23-3AC3-B5E4-040D-A3324EDD776A}" dt="2025-05-15T09:15:16.204" v="253" actId="14100"/>
      <pc:docMkLst>
        <pc:docMk/>
      </pc:docMkLst>
      <pc:sldChg chg="addSp modSp">
        <pc:chgData name="Coco B." userId="2f810c6f01a863e8" providerId="Windows Live" clId="Web-{E57A1D23-3AC3-B5E4-040D-A3324EDD776A}" dt="2025-05-15T09:14:58.235" v="251" actId="14100"/>
        <pc:sldMkLst>
          <pc:docMk/>
          <pc:sldMk cId="3949621363" sldId="347"/>
        </pc:sldMkLst>
        <pc:spChg chg="mod">
          <ac:chgData name="Coco B." userId="2f810c6f01a863e8" providerId="Windows Live" clId="Web-{E57A1D23-3AC3-B5E4-040D-A3324EDD776A}" dt="2025-05-15T09:12:10.781" v="217" actId="1076"/>
          <ac:spMkLst>
            <pc:docMk/>
            <pc:sldMk cId="3949621363" sldId="347"/>
            <ac:spMk id="5" creationId="{B3993214-78B4-F09B-AC11-E8DFD348E126}"/>
          </ac:spMkLst>
        </pc:spChg>
        <pc:spChg chg="mod">
          <ac:chgData name="Coco B." userId="2f810c6f01a863e8" providerId="Windows Live" clId="Web-{E57A1D23-3AC3-B5E4-040D-A3324EDD776A}" dt="2025-05-15T09:14:51.407" v="249" actId="20577"/>
          <ac:spMkLst>
            <pc:docMk/>
            <pc:sldMk cId="3949621363" sldId="347"/>
            <ac:spMk id="7" creationId="{EFFB3850-CEE6-BFF2-1E99-01051D67B317}"/>
          </ac:spMkLst>
        </pc:spChg>
      </pc:sldChg>
      <pc:sldChg chg="addSp delSp modSp add replId">
        <pc:chgData name="Coco B." userId="2f810c6f01a863e8" providerId="Windows Live" clId="Web-{E57A1D23-3AC3-B5E4-040D-A3324EDD776A}" dt="2025-05-15T09:15:16.204" v="253" actId="14100"/>
        <pc:sldMkLst>
          <pc:docMk/>
          <pc:sldMk cId="3649690743" sldId="372"/>
        </pc:sldMkLst>
        <pc:spChg chg="mod">
          <ac:chgData name="Coco B." userId="2f810c6f01a863e8" providerId="Windows Live" clId="Web-{E57A1D23-3AC3-B5E4-040D-A3324EDD776A}" dt="2025-05-15T09:13:12.688" v="230" actId="20577"/>
          <ac:spMkLst>
            <pc:docMk/>
            <pc:sldMk cId="3649690743" sldId="372"/>
            <ac:spMk id="5" creationId="{C8A2D556-2581-1BBF-2D9F-71E087D4B913}"/>
          </ac:spMkLst>
        </pc:spChg>
      </pc:sldChg>
    </pc:docChg>
  </pc:docChgLst>
  <pc:docChgLst>
    <pc:chgData name="Coco B." userId="2f810c6f01a863e8" providerId="Windows Live" clId="Web-{B30D568C-E70E-65A6-F86A-B1970C6EE225}"/>
    <pc:docChg chg="modSld">
      <pc:chgData name="Coco B." userId="2f810c6f01a863e8" providerId="Windows Live" clId="Web-{B30D568C-E70E-65A6-F86A-B1970C6EE225}" dt="2025-05-15T09:16:20.173" v="2" actId="14100"/>
      <pc:docMkLst>
        <pc:docMk/>
      </pc:docMkLst>
      <pc:sldChg chg="modSp">
        <pc:chgData name="Coco B." userId="2f810c6f01a863e8" providerId="Windows Live" clId="Web-{B30D568C-E70E-65A6-F86A-B1970C6EE225}" dt="2025-05-15T09:16:20.173" v="2" actId="14100"/>
        <pc:sldMkLst>
          <pc:docMk/>
          <pc:sldMk cId="3949621363" sldId="347"/>
        </pc:sldMkLst>
      </pc:sldChg>
    </pc:docChg>
  </pc:docChgLst>
  <pc:docChgLst>
    <pc:chgData name="Ndéye Fatou FALL" userId="198cc104da85ffbb" providerId="Windows Live" clId="Web-{903F9E75-F34D-607D-7AEF-66EEED846706}"/>
    <pc:docChg chg="addSld delSld modSld sldOrd">
      <pc:chgData name="Ndéye Fatou FALL" userId="198cc104da85ffbb" providerId="Windows Live" clId="Web-{903F9E75-F34D-607D-7AEF-66EEED846706}" dt="2025-05-15T12:41:48.185" v="1394"/>
      <pc:docMkLst>
        <pc:docMk/>
      </pc:docMkLst>
      <pc:sldChg chg="addSp delSp modSp mod ord setBg">
        <pc:chgData name="Ndéye Fatou FALL" userId="198cc104da85ffbb" providerId="Windows Live" clId="Web-{903F9E75-F34D-607D-7AEF-66EEED846706}" dt="2025-05-15T09:48:36.988" v="622"/>
        <pc:sldMkLst>
          <pc:docMk/>
          <pc:sldMk cId="3072073634" sldId="346"/>
        </pc:sldMkLst>
        <pc:spChg chg="mod">
          <ac:chgData name="Ndéye Fatou FALL" userId="198cc104da85ffbb" providerId="Windows Live" clId="Web-{903F9E75-F34D-607D-7AEF-66EEED846706}" dt="2025-05-15T08:29:59.703" v="11" actId="20577"/>
          <ac:spMkLst>
            <pc:docMk/>
            <pc:sldMk cId="3072073634" sldId="346"/>
            <ac:spMk id="5" creationId="{44FE3919-3868-7F5C-0BCB-0DFBBFF87984}"/>
          </ac:spMkLst>
        </pc:spChg>
        <pc:spChg chg="mod">
          <ac:chgData name="Ndéye Fatou FALL" userId="198cc104da85ffbb" providerId="Windows Live" clId="Web-{903F9E75-F34D-607D-7AEF-66EEED846706}" dt="2025-05-15T09:46:15.686" v="614" actId="20577"/>
          <ac:spMkLst>
            <pc:docMk/>
            <pc:sldMk cId="3072073634" sldId="346"/>
            <ac:spMk id="6" creationId="{D9CA8FA4-39DE-07AA-BBC4-BFD541504AFF}"/>
          </ac:spMkLst>
        </pc:spChg>
        <pc:picChg chg="add del mod ord">
          <ac:chgData name="Ndéye Fatou FALL" userId="198cc104da85ffbb" providerId="Windows Live" clId="Web-{903F9E75-F34D-607D-7AEF-66EEED846706}" dt="2025-05-15T09:48:36.988" v="622"/>
          <ac:picMkLst>
            <pc:docMk/>
            <pc:sldMk cId="3072073634" sldId="346"/>
            <ac:picMk id="7" creationId="{C1EC20E2-84C7-17A7-0734-870A2279DB9F}"/>
          </ac:picMkLst>
        </pc:picChg>
      </pc:sldChg>
      <pc:sldChg chg="addSp delSp modSp">
        <pc:chgData name="Ndéye Fatou FALL" userId="198cc104da85ffbb" providerId="Windows Live" clId="Web-{903F9E75-F34D-607D-7AEF-66EEED846706}" dt="2025-05-15T08:37:41.533" v="92"/>
        <pc:sldMkLst>
          <pc:docMk/>
          <pc:sldMk cId="3949621363" sldId="347"/>
        </pc:sldMkLst>
        <pc:spChg chg="add mod">
          <ac:chgData name="Ndéye Fatou FALL" userId="198cc104da85ffbb" providerId="Windows Live" clId="Web-{903F9E75-F34D-607D-7AEF-66EEED846706}" dt="2025-05-15T08:37:41.533" v="92"/>
          <ac:spMkLst>
            <pc:docMk/>
            <pc:sldMk cId="3949621363" sldId="347"/>
            <ac:spMk id="7" creationId="{EFFB3850-CEE6-BFF2-1E99-01051D67B317}"/>
          </ac:spMkLst>
        </pc:spChg>
      </pc:sldChg>
      <pc:sldChg chg="add del mod modShow">
        <pc:chgData name="Ndéye Fatou FALL" userId="198cc104da85ffbb" providerId="Windows Live" clId="Web-{903F9E75-F34D-607D-7AEF-66EEED846706}" dt="2025-05-15T08:52:25.754" v="356"/>
        <pc:sldMkLst>
          <pc:docMk/>
          <pc:sldMk cId="3698109439" sldId="357"/>
        </pc:sldMkLst>
      </pc:sldChg>
      <pc:sldChg chg="addSp delSp modSp add replId">
        <pc:chgData name="Ndéye Fatou FALL" userId="198cc104da85ffbb" providerId="Windows Live" clId="Web-{903F9E75-F34D-607D-7AEF-66EEED846706}" dt="2025-05-15T12:28:47.890" v="1319" actId="14100"/>
        <pc:sldMkLst>
          <pc:docMk/>
          <pc:sldMk cId="3821479123" sldId="367"/>
        </pc:sldMkLst>
        <pc:spChg chg="mod">
          <ac:chgData name="Ndéye Fatou FALL" userId="198cc104da85ffbb" providerId="Windows Live" clId="Web-{903F9E75-F34D-607D-7AEF-66EEED846706}" dt="2025-05-15T09:51:42.151" v="629" actId="20577"/>
          <ac:spMkLst>
            <pc:docMk/>
            <pc:sldMk cId="3821479123" sldId="367"/>
            <ac:spMk id="5" creationId="{BD48E5DF-D84C-6BBE-8841-41DDAF2A620A}"/>
          </ac:spMkLst>
        </pc:spChg>
        <pc:spChg chg="add mod">
          <ac:chgData name="Ndéye Fatou FALL" userId="198cc104da85ffbb" providerId="Windows Live" clId="Web-{903F9E75-F34D-607D-7AEF-66EEED846706}" dt="2025-05-15T09:40:32.486" v="572" actId="20577"/>
          <ac:spMkLst>
            <pc:docMk/>
            <pc:sldMk cId="3821479123" sldId="367"/>
            <ac:spMk id="8" creationId="{9DB661AD-AA64-4B07-B181-1DFA73EF353F}"/>
          </ac:spMkLst>
        </pc:spChg>
        <pc:spChg chg="add mod">
          <ac:chgData name="Ndéye Fatou FALL" userId="198cc104da85ffbb" providerId="Windows Live" clId="Web-{903F9E75-F34D-607D-7AEF-66EEED846706}" dt="2025-05-15T12:28:47.890" v="1319" actId="14100"/>
          <ac:spMkLst>
            <pc:docMk/>
            <pc:sldMk cId="3821479123" sldId="367"/>
            <ac:spMk id="9" creationId="{C1A0BF8E-BF61-CDD7-979B-8FC7254EF296}"/>
          </ac:spMkLst>
        </pc:spChg>
      </pc:sldChg>
      <pc:sldChg chg="addSp delSp modSp add replId">
        <pc:chgData name="Ndéye Fatou FALL" userId="198cc104da85ffbb" providerId="Windows Live" clId="Web-{903F9E75-F34D-607D-7AEF-66EEED846706}" dt="2025-05-15T12:07:28.373" v="1223" actId="1076"/>
        <pc:sldMkLst>
          <pc:docMk/>
          <pc:sldMk cId="3324847880" sldId="368"/>
        </pc:sldMkLst>
        <pc:spChg chg="mod">
          <ac:chgData name="Ndéye Fatou FALL" userId="198cc104da85ffbb" providerId="Windows Live" clId="Web-{903F9E75-F34D-607D-7AEF-66EEED846706}" dt="2025-05-15T09:51:46.151" v="631" actId="20577"/>
          <ac:spMkLst>
            <pc:docMk/>
            <pc:sldMk cId="3324847880" sldId="368"/>
            <ac:spMk id="5" creationId="{0BEFE74E-A328-4AC9-EA28-E73F12575115}"/>
          </ac:spMkLst>
        </pc:spChg>
        <pc:spChg chg="mod">
          <ac:chgData name="Ndéye Fatou FALL" userId="198cc104da85ffbb" providerId="Windows Live" clId="Web-{903F9E75-F34D-607D-7AEF-66EEED846706}" dt="2025-05-15T12:07:28.373" v="1223" actId="1076"/>
          <ac:spMkLst>
            <pc:docMk/>
            <pc:sldMk cId="3324847880" sldId="368"/>
            <ac:spMk id="11" creationId="{7B004ECC-4551-03C3-0117-78DE1872D09B}"/>
          </ac:spMkLst>
        </pc:spChg>
        <pc:spChg chg="mod">
          <ac:chgData name="Ndéye Fatou FALL" userId="198cc104da85ffbb" providerId="Windows Live" clId="Web-{903F9E75-F34D-607D-7AEF-66EEED846706}" dt="2025-05-15T12:07:20.982" v="1219" actId="1076"/>
          <ac:spMkLst>
            <pc:docMk/>
            <pc:sldMk cId="3324847880" sldId="368"/>
            <ac:spMk id="12" creationId="{391020AB-4A72-740E-5ECF-F1F74981F254}"/>
          </ac:spMkLst>
        </pc:spChg>
        <pc:picChg chg="mod">
          <ac:chgData name="Ndéye Fatou FALL" userId="198cc104da85ffbb" providerId="Windows Live" clId="Web-{903F9E75-F34D-607D-7AEF-66EEED846706}" dt="2025-05-15T12:00:15.763" v="1158" actId="14100"/>
          <ac:picMkLst>
            <pc:docMk/>
            <pc:sldMk cId="3324847880" sldId="368"/>
            <ac:picMk id="7" creationId="{A6D73BC4-2F1A-2626-1239-E0C6AE5EC4A2}"/>
          </ac:picMkLst>
        </pc:picChg>
      </pc:sldChg>
      <pc:sldChg chg="addSp delSp modSp add ord replId">
        <pc:chgData name="Ndéye Fatou FALL" userId="198cc104da85ffbb" providerId="Windows Live" clId="Web-{903F9E75-F34D-607D-7AEF-66EEED846706}" dt="2025-05-15T12:40:49.105" v="1388" actId="1076"/>
        <pc:sldMkLst>
          <pc:docMk/>
          <pc:sldMk cId="893646172" sldId="369"/>
        </pc:sldMkLst>
        <pc:spChg chg="mod">
          <ac:chgData name="Ndéye Fatou FALL" userId="198cc104da85ffbb" providerId="Windows Live" clId="Web-{903F9E75-F34D-607D-7AEF-66EEED846706}" dt="2025-05-15T12:23:37.956" v="1316" actId="1076"/>
          <ac:spMkLst>
            <pc:docMk/>
            <pc:sldMk cId="893646172" sldId="369"/>
            <ac:spMk id="3" creationId="{5F60809F-06FD-EBF7-A4FD-A1069A9E2F83}"/>
          </ac:spMkLst>
        </pc:spChg>
        <pc:spChg chg="mod">
          <ac:chgData name="Ndéye Fatou FALL" userId="198cc104da85ffbb" providerId="Windows Live" clId="Web-{903F9E75-F34D-607D-7AEF-66EEED846706}" dt="2025-05-15T09:52:29.247" v="635" actId="20577"/>
          <ac:spMkLst>
            <pc:docMk/>
            <pc:sldMk cId="893646172" sldId="369"/>
            <ac:spMk id="5" creationId="{F7308109-140A-10C9-D755-92510BF35DE7}"/>
          </ac:spMkLst>
        </pc:spChg>
        <pc:spChg chg="mod">
          <ac:chgData name="Ndéye Fatou FALL" userId="198cc104da85ffbb" providerId="Windows Live" clId="Web-{903F9E75-F34D-607D-7AEF-66EEED846706}" dt="2025-05-15T12:10:35.020" v="1261" actId="1076"/>
          <ac:spMkLst>
            <pc:docMk/>
            <pc:sldMk cId="893646172" sldId="369"/>
            <ac:spMk id="6" creationId="{DBE113B1-E207-BDDF-039D-32747103B3BA}"/>
          </ac:spMkLst>
        </pc:spChg>
        <pc:spChg chg="add mod">
          <ac:chgData name="Ndéye Fatou FALL" userId="198cc104da85ffbb" providerId="Windows Live" clId="Web-{903F9E75-F34D-607D-7AEF-66EEED846706}" dt="2025-05-15T12:23:30.518" v="1314" actId="1076"/>
          <ac:spMkLst>
            <pc:docMk/>
            <pc:sldMk cId="893646172" sldId="369"/>
            <ac:spMk id="8" creationId="{B56C1EF1-B559-D992-5DA2-C64B7F9D143C}"/>
          </ac:spMkLst>
        </pc:spChg>
        <pc:spChg chg="mod">
          <ac:chgData name="Ndéye Fatou FALL" userId="198cc104da85ffbb" providerId="Windows Live" clId="Web-{903F9E75-F34D-607D-7AEF-66EEED846706}" dt="2025-05-15T12:40:46.683" v="1387" actId="1076"/>
          <ac:spMkLst>
            <pc:docMk/>
            <pc:sldMk cId="893646172" sldId="369"/>
            <ac:spMk id="10" creationId="{1443BF79-0A0E-D433-F43E-D8141AF94649}"/>
          </ac:spMkLst>
        </pc:spChg>
        <pc:graphicFrameChg chg="mod modGraphic">
          <ac:chgData name="Ndéye Fatou FALL" userId="198cc104da85ffbb" providerId="Windows Live" clId="Web-{903F9E75-F34D-607D-7AEF-66EEED846706}" dt="2025-05-15T12:23:26.956" v="1313" actId="1076"/>
          <ac:graphicFrameMkLst>
            <pc:docMk/>
            <pc:sldMk cId="893646172" sldId="369"/>
            <ac:graphicFrameMk id="11" creationId="{956969C9-3DC7-105B-89F5-EC7887563BCC}"/>
          </ac:graphicFrameMkLst>
        </pc:graphicFrameChg>
        <pc:graphicFrameChg chg="mod modGraphic">
          <ac:chgData name="Ndéye Fatou FALL" userId="198cc104da85ffbb" providerId="Windows Live" clId="Web-{903F9E75-F34D-607D-7AEF-66EEED846706}" dt="2025-05-15T12:35:24.733" v="1361"/>
          <ac:graphicFrameMkLst>
            <pc:docMk/>
            <pc:sldMk cId="893646172" sldId="369"/>
            <ac:graphicFrameMk id="13" creationId="{F532877E-FC5E-B7B4-EC01-D8444766BDC8}"/>
          </ac:graphicFrameMkLst>
        </pc:graphicFrameChg>
        <pc:picChg chg="add mod ord">
          <ac:chgData name="Ndéye Fatou FALL" userId="198cc104da85ffbb" providerId="Windows Live" clId="Web-{903F9E75-F34D-607D-7AEF-66EEED846706}" dt="2025-05-15T12:40:49.105" v="1388" actId="1076"/>
          <ac:picMkLst>
            <pc:docMk/>
            <pc:sldMk cId="893646172" sldId="369"/>
            <ac:picMk id="2" creationId="{8B329CC4-E12E-48A1-5806-7BF82D70E31C}"/>
          </ac:picMkLst>
        </pc:picChg>
        <pc:picChg chg="add mod">
          <ac:chgData name="Ndéye Fatou FALL" userId="198cc104da85ffbb" providerId="Windows Live" clId="Web-{903F9E75-F34D-607D-7AEF-66EEED846706}" dt="2025-05-15T12:34:44.700" v="1360" actId="1076"/>
          <ac:picMkLst>
            <pc:docMk/>
            <pc:sldMk cId="893646172" sldId="369"/>
            <ac:picMk id="9" creationId="{191CAC97-25BC-3FB5-4FBA-D02912F6F095}"/>
          </ac:picMkLst>
        </pc:picChg>
      </pc:sldChg>
      <pc:sldChg chg="addSp delSp modSp add replId">
        <pc:chgData name="Ndéye Fatou FALL" userId="198cc104da85ffbb" providerId="Windows Live" clId="Web-{903F9E75-F34D-607D-7AEF-66EEED846706}" dt="2025-05-15T09:29:57.040" v="554"/>
        <pc:sldMkLst>
          <pc:docMk/>
          <pc:sldMk cId="4083123897" sldId="370"/>
        </pc:sldMkLst>
        <pc:spChg chg="mod">
          <ac:chgData name="Ndéye Fatou FALL" userId="198cc104da85ffbb" providerId="Windows Live" clId="Web-{903F9E75-F34D-607D-7AEF-66EEED846706}" dt="2025-05-15T08:52:33.832" v="363" actId="20577"/>
          <ac:spMkLst>
            <pc:docMk/>
            <pc:sldMk cId="4083123897" sldId="370"/>
            <ac:spMk id="2" creationId="{0E3DAEFF-9D77-6C18-BA6E-13B01BB608D1}"/>
          </ac:spMkLst>
        </pc:spChg>
        <pc:graphicFrameChg chg="add mod modGraphic">
          <ac:chgData name="Ndéye Fatou FALL" userId="198cc104da85ffbb" providerId="Windows Live" clId="Web-{903F9E75-F34D-607D-7AEF-66EEED846706}" dt="2025-05-15T09:29:57.040" v="554"/>
          <ac:graphicFrameMkLst>
            <pc:docMk/>
            <pc:sldMk cId="4083123897" sldId="370"/>
            <ac:graphicFrameMk id="8" creationId="{AC52701C-BE1C-598C-A5E7-E23B9E7E9C46}"/>
          </ac:graphicFrameMkLst>
        </pc:graphicFrameChg>
      </pc:sldChg>
      <pc:sldChg chg="addSp delSp modSp add replId">
        <pc:chgData name="Ndéye Fatou FALL" userId="198cc104da85ffbb" providerId="Windows Live" clId="Web-{903F9E75-F34D-607D-7AEF-66EEED846706}" dt="2025-05-15T12:40:57.328" v="1390"/>
        <pc:sldMkLst>
          <pc:docMk/>
          <pc:sldMk cId="4273896720" sldId="371"/>
        </pc:sldMkLst>
        <pc:spChg chg="add del mod">
          <ac:chgData name="Ndéye Fatou FALL" userId="198cc104da85ffbb" providerId="Windows Live" clId="Web-{903F9E75-F34D-607D-7AEF-66EEED846706}" dt="2025-05-15T12:37:43.473" v="1373" actId="1076"/>
          <ac:spMkLst>
            <pc:docMk/>
            <pc:sldMk cId="4273896720" sldId="371"/>
            <ac:spMk id="2" creationId="{6F6CE4B1-3D89-E471-53E1-14AE5324E806}"/>
          </ac:spMkLst>
        </pc:spChg>
        <pc:spChg chg="mod">
          <ac:chgData name="Ndéye Fatou FALL" userId="198cc104da85ffbb" providerId="Windows Live" clId="Web-{903F9E75-F34D-607D-7AEF-66EEED846706}" dt="2025-05-15T09:56:45.038" v="661" actId="20577"/>
          <ac:spMkLst>
            <pc:docMk/>
            <pc:sldMk cId="4273896720" sldId="371"/>
            <ac:spMk id="5" creationId="{E81299F5-BD90-B83B-211E-E7F53FE8FE05}"/>
          </ac:spMkLst>
        </pc:spChg>
        <pc:spChg chg="add mod">
          <ac:chgData name="Ndéye Fatou FALL" userId="198cc104da85ffbb" providerId="Windows Live" clId="Web-{903F9E75-F34D-607D-7AEF-66EEED846706}" dt="2025-05-15T12:37:43.520" v="1374" actId="1076"/>
          <ac:spMkLst>
            <pc:docMk/>
            <pc:sldMk cId="4273896720" sldId="371"/>
            <ac:spMk id="8" creationId="{5EE71A4D-EC75-3AAC-9E94-45B0FCDD6092}"/>
          </ac:spMkLst>
        </pc:spChg>
        <pc:spChg chg="mod">
          <ac:chgData name="Ndéye Fatou FALL" userId="198cc104da85ffbb" providerId="Windows Live" clId="Web-{903F9E75-F34D-607D-7AEF-66EEED846706}" dt="2025-05-15T12:37:20.925" v="1367" actId="1076"/>
          <ac:spMkLst>
            <pc:docMk/>
            <pc:sldMk cId="4273896720" sldId="371"/>
            <ac:spMk id="9" creationId="{30C69CCB-901B-535C-00FD-F9F1742C3675}"/>
          </ac:spMkLst>
        </pc:spChg>
        <pc:graphicFrameChg chg="add mod modGraphic">
          <ac:chgData name="Ndéye Fatou FALL" userId="198cc104da85ffbb" providerId="Windows Live" clId="Web-{903F9E75-F34D-607D-7AEF-66EEED846706}" dt="2025-05-15T12:37:43.379" v="1371" actId="1076"/>
          <ac:graphicFrameMkLst>
            <pc:docMk/>
            <pc:sldMk cId="4273896720" sldId="371"/>
            <ac:graphicFrameMk id="11" creationId="{3983F207-0065-2F1A-0D0C-3EF229FA4BB8}"/>
          </ac:graphicFrameMkLst>
        </pc:graphicFrameChg>
        <pc:graphicFrameChg chg="add del mod modGraphic">
          <ac:chgData name="Ndéye Fatou FALL" userId="198cc104da85ffbb" providerId="Windows Live" clId="Web-{903F9E75-F34D-607D-7AEF-66EEED846706}" dt="2025-05-15T12:37:43.441" v="1372" actId="1076"/>
          <ac:graphicFrameMkLst>
            <pc:docMk/>
            <pc:sldMk cId="4273896720" sldId="371"/>
            <ac:graphicFrameMk id="13" creationId="{382A78C8-73A8-55D7-8EC1-AA2DB134C0CC}"/>
          </ac:graphicFrameMkLst>
        </pc:graphicFrameChg>
        <pc:picChg chg="add mod ord">
          <ac:chgData name="Ndéye Fatou FALL" userId="198cc104da85ffbb" providerId="Windows Live" clId="Web-{903F9E75-F34D-607D-7AEF-66EEED846706}" dt="2025-05-15T12:37:35.894" v="1370" actId="1076"/>
          <ac:picMkLst>
            <pc:docMk/>
            <pc:sldMk cId="4273896720" sldId="371"/>
            <ac:picMk id="7" creationId="{C8E9EF79-664C-6F9B-8653-9278C2D2CB06}"/>
          </ac:picMkLst>
        </pc:picChg>
      </pc:sldChg>
      <pc:sldChg chg="addSp delSp modSp add replId">
        <pc:chgData name="Ndéye Fatou FALL" userId="198cc104da85ffbb" providerId="Windows Live" clId="Web-{903F9E75-F34D-607D-7AEF-66EEED846706}" dt="2025-05-15T12:41:14.777" v="1393" actId="1076"/>
        <pc:sldMkLst>
          <pc:docMk/>
          <pc:sldMk cId="977935072" sldId="380"/>
        </pc:sldMkLst>
        <pc:spChg chg="mod">
          <ac:chgData name="Ndéye Fatou FALL" userId="198cc104da85ffbb" providerId="Windows Live" clId="Web-{903F9E75-F34D-607D-7AEF-66EEED846706}" dt="2025-05-15T09:52:39.060" v="640" actId="20577"/>
          <ac:spMkLst>
            <pc:docMk/>
            <pc:sldMk cId="977935072" sldId="380"/>
            <ac:spMk id="5" creationId="{70FD40F4-2D13-6933-DCB3-05C937000B73}"/>
          </ac:spMkLst>
        </pc:spChg>
        <pc:spChg chg="mod">
          <ac:chgData name="Ndéye Fatou FALL" userId="198cc104da85ffbb" providerId="Windows Live" clId="Web-{903F9E75-F34D-607D-7AEF-66EEED846706}" dt="2025-05-15T12:08:17.032" v="1224" actId="1076"/>
          <ac:spMkLst>
            <pc:docMk/>
            <pc:sldMk cId="977935072" sldId="380"/>
            <ac:spMk id="8" creationId="{7A37AB2C-AA5B-D13E-D1AC-D27DB148D19E}"/>
          </ac:spMkLst>
        </pc:spChg>
        <pc:spChg chg="mod">
          <ac:chgData name="Ndéye Fatou FALL" userId="198cc104da85ffbb" providerId="Windows Live" clId="Web-{903F9E75-F34D-607D-7AEF-66EEED846706}" dt="2025-05-15T12:41:10.058" v="1392" actId="1076"/>
          <ac:spMkLst>
            <pc:docMk/>
            <pc:sldMk cId="977935072" sldId="380"/>
            <ac:spMk id="9" creationId="{1231388E-4BDB-EA0D-4E8C-7C6D4868430F}"/>
          </ac:spMkLst>
        </pc:spChg>
        <pc:spChg chg="add mod">
          <ac:chgData name="Ndéye Fatou FALL" userId="198cc104da85ffbb" providerId="Windows Live" clId="Web-{903F9E75-F34D-607D-7AEF-66EEED846706}" dt="2025-05-15T12:31:52.319" v="1353" actId="1076"/>
          <ac:spMkLst>
            <pc:docMk/>
            <pc:sldMk cId="977935072" sldId="380"/>
            <ac:spMk id="14" creationId="{005A569E-9009-FFC1-2631-777FE131300B}"/>
          </ac:spMkLst>
        </pc:spChg>
        <pc:spChg chg="add mod">
          <ac:chgData name="Ndéye Fatou FALL" userId="198cc104da85ffbb" providerId="Windows Live" clId="Web-{903F9E75-F34D-607D-7AEF-66EEED846706}" dt="2025-05-15T12:31:52.350" v="1354" actId="1076"/>
          <ac:spMkLst>
            <pc:docMk/>
            <pc:sldMk cId="977935072" sldId="380"/>
            <ac:spMk id="16" creationId="{BF87EA8C-CFCD-7787-B4F6-7FC0481D1EE3}"/>
          </ac:spMkLst>
        </pc:spChg>
        <pc:graphicFrameChg chg="add mod modGraphic">
          <ac:chgData name="Ndéye Fatou FALL" userId="198cc104da85ffbb" providerId="Windows Live" clId="Web-{903F9E75-F34D-607D-7AEF-66EEED846706}" dt="2025-05-15T12:31:52.256" v="1351" actId="1076"/>
          <ac:graphicFrameMkLst>
            <pc:docMk/>
            <pc:sldMk cId="977935072" sldId="380"/>
            <ac:graphicFrameMk id="6" creationId="{5692EE7A-7672-F3D5-7760-01749EAC2968}"/>
          </ac:graphicFrameMkLst>
        </pc:graphicFrameChg>
        <pc:graphicFrameChg chg="add mod modGraphic">
          <ac:chgData name="Ndéye Fatou FALL" userId="198cc104da85ffbb" providerId="Windows Live" clId="Web-{903F9E75-F34D-607D-7AEF-66EEED846706}" dt="2025-05-15T12:31:52.287" v="1352" actId="1076"/>
          <ac:graphicFrameMkLst>
            <pc:docMk/>
            <pc:sldMk cId="977935072" sldId="380"/>
            <ac:graphicFrameMk id="12" creationId="{684F4169-66C5-CA1E-EC77-B7D1AC15EBDF}"/>
          </ac:graphicFrameMkLst>
        </pc:graphicFrameChg>
        <pc:picChg chg="mod">
          <ac:chgData name="Ndéye Fatou FALL" userId="198cc104da85ffbb" providerId="Windows Live" clId="Web-{903F9E75-F34D-607D-7AEF-66EEED846706}" dt="2025-05-15T12:41:14.777" v="1393" actId="1076"/>
          <ac:picMkLst>
            <pc:docMk/>
            <pc:sldMk cId="977935072" sldId="380"/>
            <ac:picMk id="7" creationId="{90C086E8-22E4-1429-C414-97C1F00C1567}"/>
          </ac:picMkLst>
        </pc:picChg>
        <pc:picChg chg="mod modCrop">
          <ac:chgData name="Ndéye Fatou FALL" userId="198cc104da85ffbb" providerId="Windows Live" clId="Web-{903F9E75-F34D-607D-7AEF-66EEED846706}" dt="2025-05-15T12:34:35.340" v="1359" actId="1076"/>
          <ac:picMkLst>
            <pc:docMk/>
            <pc:sldMk cId="977935072" sldId="380"/>
            <ac:picMk id="11" creationId="{1C4D4896-5893-DF82-5C12-7CD61B6ED2B6}"/>
          </ac:picMkLst>
        </pc:picChg>
      </pc:sldChg>
      <pc:sldChg chg="modSp">
        <pc:chgData name="Ndéye Fatou FALL" userId="198cc104da85ffbb" providerId="Windows Live" clId="Web-{903F9E75-F34D-607D-7AEF-66EEED846706}" dt="2025-05-15T12:15:27.656" v="1263" actId="20577"/>
        <pc:sldMkLst>
          <pc:docMk/>
          <pc:sldMk cId="2139114983" sldId="385"/>
        </pc:sldMkLst>
      </pc:sldChg>
      <pc:sldChg chg="addSp delSp modSp del">
        <pc:chgData name="Ndéye Fatou FALL" userId="198cc104da85ffbb" providerId="Windows Live" clId="Web-{903F9E75-F34D-607D-7AEF-66EEED846706}" dt="2025-05-15T12:41:48.185" v="1394"/>
        <pc:sldMkLst>
          <pc:docMk/>
          <pc:sldMk cId="2262473048" sldId="390"/>
        </pc:sldMkLst>
      </pc:sldChg>
    </pc:docChg>
  </pc:docChgLst>
  <pc:docChgLst>
    <pc:chgData name="sarah hadi" userId="93ee62a5e095bd60" providerId="Windows Live" clId="Web-{F3AF9A36-C98C-F212-9E9E-A18056989D59}"/>
    <pc:docChg chg="modSld">
      <pc:chgData name="sarah hadi" userId="93ee62a5e095bd60" providerId="Windows Live" clId="Web-{F3AF9A36-C98C-F212-9E9E-A18056989D59}" dt="2025-05-16T06:50:15.815" v="23"/>
      <pc:docMkLst>
        <pc:docMk/>
      </pc:docMkLst>
      <pc:sldChg chg="delSp">
        <pc:chgData name="sarah hadi" userId="93ee62a5e095bd60" providerId="Windows Live" clId="Web-{F3AF9A36-C98C-F212-9E9E-A18056989D59}" dt="2025-05-16T06:34:52.151" v="0"/>
        <pc:sldMkLst>
          <pc:docMk/>
          <pc:sldMk cId="3072073634" sldId="346"/>
        </pc:sldMkLst>
      </pc:sldChg>
      <pc:sldChg chg="modSp">
        <pc:chgData name="sarah hadi" userId="93ee62a5e095bd60" providerId="Windows Live" clId="Web-{F3AF9A36-C98C-F212-9E9E-A18056989D59}" dt="2025-05-16T06:35:43.449" v="22"/>
        <pc:sldMkLst>
          <pc:docMk/>
          <pc:sldMk cId="893646172" sldId="369"/>
        </pc:sldMkLst>
        <pc:graphicFrameChg chg="mod modGraphic">
          <ac:chgData name="sarah hadi" userId="93ee62a5e095bd60" providerId="Windows Live" clId="Web-{F3AF9A36-C98C-F212-9E9E-A18056989D59}" dt="2025-05-16T06:35:43.449" v="22"/>
          <ac:graphicFrameMkLst>
            <pc:docMk/>
            <pc:sldMk cId="893646172" sldId="369"/>
            <ac:graphicFrameMk id="13" creationId="{F532877E-FC5E-B7B4-EC01-D8444766BDC8}"/>
          </ac:graphicFrameMkLst>
        </pc:graphicFrameChg>
      </pc:sldChg>
      <pc:sldChg chg="modSp">
        <pc:chgData name="sarah hadi" userId="93ee62a5e095bd60" providerId="Windows Live" clId="Web-{F3AF9A36-C98C-F212-9E9E-A18056989D59}" dt="2025-05-16T06:35:32.683" v="20"/>
        <pc:sldMkLst>
          <pc:docMk/>
          <pc:sldMk cId="977935072" sldId="380"/>
        </pc:sldMkLst>
        <pc:graphicFrameChg chg="mod modGraphic">
          <ac:chgData name="sarah hadi" userId="93ee62a5e095bd60" providerId="Windows Live" clId="Web-{F3AF9A36-C98C-F212-9E9E-A18056989D59}" dt="2025-05-16T06:35:32.683" v="20"/>
          <ac:graphicFrameMkLst>
            <pc:docMk/>
            <pc:sldMk cId="977935072" sldId="380"/>
            <ac:graphicFrameMk id="12" creationId="{684F4169-66C5-CA1E-EC77-B7D1AC15EBDF}"/>
          </ac:graphicFrameMkLst>
        </pc:graphicFrameChg>
      </pc:sldChg>
      <pc:sldChg chg="addSp modSp">
        <pc:chgData name="sarah hadi" userId="93ee62a5e095bd60" providerId="Windows Live" clId="Web-{F3AF9A36-C98C-F212-9E9E-A18056989D59}" dt="2025-05-16T06:50:15.815" v="23"/>
        <pc:sldMkLst>
          <pc:docMk/>
          <pc:sldMk cId="1187415981" sldId="407"/>
        </pc:sldMkLst>
        <pc:picChg chg="add mod">
          <ac:chgData name="sarah hadi" userId="93ee62a5e095bd60" providerId="Windows Live" clId="Web-{F3AF9A36-C98C-F212-9E9E-A18056989D59}" dt="2025-05-16T06:50:15.815" v="23"/>
          <ac:picMkLst>
            <pc:docMk/>
            <pc:sldMk cId="1187415981" sldId="407"/>
            <ac:picMk id="5" creationId="{7643C43D-5398-C710-7E28-5D90B4459B83}"/>
          </ac:picMkLst>
        </pc:picChg>
      </pc:sldChg>
    </pc:docChg>
  </pc:docChgLst>
  <pc:docChgLst>
    <pc:chgData name="Akram Atouile" userId="d54f35c6555e4497" providerId="Windows Live" clId="Web-{A61CF0E1-717D-5343-0CFE-38283042FF4A}"/>
    <pc:docChg chg="modSld">
      <pc:chgData name="Akram Atouile" userId="d54f35c6555e4497" providerId="Windows Live" clId="Web-{A61CF0E1-717D-5343-0CFE-38283042FF4A}" dt="2025-05-16T12:21:38.016" v="226" actId="20577"/>
      <pc:docMkLst>
        <pc:docMk/>
      </pc:docMkLst>
      <pc:sldChg chg="modSp">
        <pc:chgData name="Akram Atouile" userId="d54f35c6555e4497" providerId="Windows Live" clId="Web-{A61CF0E1-717D-5343-0CFE-38283042FF4A}" dt="2025-05-16T12:21:38.016" v="226" actId="20577"/>
        <pc:sldMkLst>
          <pc:docMk/>
          <pc:sldMk cId="1065490629" sldId="363"/>
        </pc:sldMkLst>
        <pc:spChg chg="mod">
          <ac:chgData name="Akram Atouile" userId="d54f35c6555e4497" providerId="Windows Live" clId="Web-{A61CF0E1-717D-5343-0CFE-38283042FF4A}" dt="2025-05-16T12:19:26.949" v="125" actId="20577"/>
          <ac:spMkLst>
            <pc:docMk/>
            <pc:sldMk cId="1065490629" sldId="363"/>
            <ac:spMk id="2" creationId="{D8DB06D5-F85F-74AD-7780-3124A965E327}"/>
          </ac:spMkLst>
        </pc:spChg>
        <pc:spChg chg="mod">
          <ac:chgData name="Akram Atouile" userId="d54f35c6555e4497" providerId="Windows Live" clId="Web-{A61CF0E1-717D-5343-0CFE-38283042FF4A}" dt="2025-05-16T12:21:38.016" v="226" actId="20577"/>
          <ac:spMkLst>
            <pc:docMk/>
            <pc:sldMk cId="1065490629" sldId="363"/>
            <ac:spMk id="3" creationId="{11D717D7-796E-BE94-2534-B5DDCB1BD653}"/>
          </ac:spMkLst>
        </pc:spChg>
      </pc:sldChg>
    </pc:docChg>
  </pc:docChgLst>
  <pc:docChgLst>
    <pc:chgData name="Ndéye Fatou FALL" userId="198cc104da85ffbb" providerId="Windows Live" clId="Web-{214CB802-3623-729C-FF24-7E50592ABD15}"/>
    <pc:docChg chg="addSld modSld">
      <pc:chgData name="Ndéye Fatou FALL" userId="198cc104da85ffbb" providerId="Windows Live" clId="Web-{214CB802-3623-729C-FF24-7E50592ABD15}" dt="2025-03-24T19:44:38.492" v="111" actId="20577"/>
      <pc:docMkLst>
        <pc:docMk/>
      </pc:docMkLst>
      <pc:sldChg chg="addSp delSp modSp">
        <pc:chgData name="Ndéye Fatou FALL" userId="198cc104da85ffbb" providerId="Windows Live" clId="Web-{214CB802-3623-729C-FF24-7E50592ABD15}" dt="2025-03-24T19:35:55.182" v="24" actId="1076"/>
        <pc:sldMkLst>
          <pc:docMk/>
          <pc:sldMk cId="2535149947" sldId="273"/>
        </pc:sldMkLst>
      </pc:sldChg>
      <pc:sldChg chg="modSp">
        <pc:chgData name="Ndéye Fatou FALL" userId="198cc104da85ffbb" providerId="Windows Live" clId="Web-{214CB802-3623-729C-FF24-7E50592ABD15}" dt="2025-03-24T19:44:38.492" v="111" actId="20577"/>
        <pc:sldMkLst>
          <pc:docMk/>
          <pc:sldMk cId="3026982253" sldId="291"/>
        </pc:sldMkLst>
      </pc:sldChg>
      <pc:sldChg chg="addSp modSp new">
        <pc:chgData name="Ndéye Fatou FALL" userId="198cc104da85ffbb" providerId="Windows Live" clId="Web-{214CB802-3623-729C-FF24-7E50592ABD15}" dt="2025-03-24T19:41:38.988" v="57" actId="1076"/>
        <pc:sldMkLst>
          <pc:docMk/>
          <pc:sldMk cId="1800076033" sldId="292"/>
        </pc:sldMkLst>
      </pc:sldChg>
      <pc:sldChg chg="addSp modSp new">
        <pc:chgData name="Ndéye Fatou FALL" userId="198cc104da85ffbb" providerId="Windows Live" clId="Web-{214CB802-3623-729C-FF24-7E50592ABD15}" dt="2025-03-24T19:43:58.570" v="103" actId="1076"/>
        <pc:sldMkLst>
          <pc:docMk/>
          <pc:sldMk cId="30538623" sldId="293"/>
        </pc:sldMkLst>
      </pc:sldChg>
      <pc:sldChg chg="modSp new">
        <pc:chgData name="Ndéye Fatou FALL" userId="198cc104da85ffbb" providerId="Windows Live" clId="Web-{214CB802-3623-729C-FF24-7E50592ABD15}" dt="2025-03-24T19:44:07.117" v="107" actId="20577"/>
        <pc:sldMkLst>
          <pc:docMk/>
          <pc:sldMk cId="1686505066" sldId="294"/>
        </pc:sldMkLst>
      </pc:sldChg>
    </pc:docChg>
  </pc:docChgLst>
  <pc:docChgLst>
    <pc:chgData name="Coco B." userId="2f810c6f01a863e8" providerId="Windows Live" clId="Web-{50273CAC-5439-A5FD-289F-80D6F62A3222}"/>
    <pc:docChg chg="modSld">
      <pc:chgData name="Coco B." userId="2f810c6f01a863e8" providerId="Windows Live" clId="Web-{50273CAC-5439-A5FD-289F-80D6F62A3222}" dt="2025-05-15T09:48:49.517" v="3" actId="1076"/>
      <pc:docMkLst>
        <pc:docMk/>
      </pc:docMkLst>
      <pc:sldChg chg="modSp">
        <pc:chgData name="Coco B." userId="2f810c6f01a863e8" providerId="Windows Live" clId="Web-{50273CAC-5439-A5FD-289F-80D6F62A3222}" dt="2025-05-15T09:48:03.610" v="1" actId="14100"/>
        <pc:sldMkLst>
          <pc:docMk/>
          <pc:sldMk cId="693549375" sldId="354"/>
        </pc:sldMkLst>
      </pc:sldChg>
      <pc:sldChg chg="modSp">
        <pc:chgData name="Coco B." userId="2f810c6f01a863e8" providerId="Windows Live" clId="Web-{50273CAC-5439-A5FD-289F-80D6F62A3222}" dt="2025-05-15T09:48:49.517" v="3" actId="1076"/>
        <pc:sldMkLst>
          <pc:docMk/>
          <pc:sldMk cId="3496971638" sldId="362"/>
        </pc:sldMkLst>
      </pc:sldChg>
    </pc:docChg>
  </pc:docChgLst>
  <pc:docChgLst>
    <pc:chgData name="Elyas Arfaoui" userId="b68ce78a2a4adbb6" providerId="Windows Live" clId="Web-{D54046AA-3527-344B-391A-0350532C59E9}"/>
    <pc:docChg chg="modSld">
      <pc:chgData name="Elyas Arfaoui" userId="b68ce78a2a4adbb6" providerId="Windows Live" clId="Web-{D54046AA-3527-344B-391A-0350532C59E9}" dt="2025-03-24T07:31:01.161" v="4" actId="20577"/>
      <pc:docMkLst>
        <pc:docMk/>
      </pc:docMkLst>
    </pc:docChg>
  </pc:docChgLst>
  <pc:docChgLst>
    <pc:chgData name="Coco B." userId="2f810c6f01a863e8" providerId="Windows Live" clId="Web-{C57DF14D-1455-F7D9-CC9D-71827440FB6C}"/>
    <pc:docChg chg="modSld">
      <pc:chgData name="Coco B." userId="2f810c6f01a863e8" providerId="Windows Live" clId="Web-{C57DF14D-1455-F7D9-CC9D-71827440FB6C}" dt="2025-05-15T13:02:03.783" v="78" actId="14100"/>
      <pc:docMkLst>
        <pc:docMk/>
      </pc:docMkLst>
      <pc:sldChg chg="delSp modSp">
        <pc:chgData name="Coco B." userId="2f810c6f01a863e8" providerId="Windows Live" clId="Web-{C57DF14D-1455-F7D9-CC9D-71827440FB6C}" dt="2025-05-15T12:07:55.794" v="66" actId="1076"/>
        <pc:sldMkLst>
          <pc:docMk/>
          <pc:sldMk cId="3949621363" sldId="347"/>
        </pc:sldMkLst>
        <pc:spChg chg="mod">
          <ac:chgData name="Coco B." userId="2f810c6f01a863e8" providerId="Windows Live" clId="Web-{C57DF14D-1455-F7D9-CC9D-71827440FB6C}" dt="2025-05-15T12:07:06.607" v="59" actId="1076"/>
          <ac:spMkLst>
            <pc:docMk/>
            <pc:sldMk cId="3949621363" sldId="347"/>
            <ac:spMk id="7" creationId="{EFFB3850-CEE6-BFF2-1E99-01051D67B317}"/>
          </ac:spMkLst>
        </pc:spChg>
      </pc:sldChg>
      <pc:sldChg chg="addSp delSp modSp">
        <pc:chgData name="Coco B." userId="2f810c6f01a863e8" providerId="Windows Live" clId="Web-{C57DF14D-1455-F7D9-CC9D-71827440FB6C}" dt="2025-05-15T12:29:19.357" v="73" actId="1076"/>
        <pc:sldMkLst>
          <pc:docMk/>
          <pc:sldMk cId="3649690743" sldId="372"/>
        </pc:sldMkLst>
      </pc:sldChg>
      <pc:sldChg chg="addSp modSp">
        <pc:chgData name="Coco B." userId="2f810c6f01a863e8" providerId="Windows Live" clId="Web-{C57DF14D-1455-F7D9-CC9D-71827440FB6C}" dt="2025-05-15T12:09:41.388" v="67" actId="1076"/>
        <pc:sldMkLst>
          <pc:docMk/>
          <pc:sldMk cId="3537097721" sldId="378"/>
        </pc:sldMkLst>
        <pc:spChg chg="mod">
          <ac:chgData name="Coco B." userId="2f810c6f01a863e8" providerId="Windows Live" clId="Web-{C57DF14D-1455-F7D9-CC9D-71827440FB6C}" dt="2025-05-15T12:02:16.185" v="25" actId="1076"/>
          <ac:spMkLst>
            <pc:docMk/>
            <pc:sldMk cId="3537097721" sldId="378"/>
            <ac:spMk id="5" creationId="{0A397139-1D18-817D-0738-93C71947725D}"/>
          </ac:spMkLst>
        </pc:spChg>
        <pc:picChg chg="add mod">
          <ac:chgData name="Coco B." userId="2f810c6f01a863e8" providerId="Windows Live" clId="Web-{C57DF14D-1455-F7D9-CC9D-71827440FB6C}" dt="2025-05-15T12:02:11.466" v="24" actId="1076"/>
          <ac:picMkLst>
            <pc:docMk/>
            <pc:sldMk cId="3537097721" sldId="378"/>
            <ac:picMk id="2" creationId="{984AABEA-D899-735A-4D08-59ED61895E83}"/>
          </ac:picMkLst>
        </pc:picChg>
        <pc:picChg chg="add mod">
          <ac:chgData name="Coco B." userId="2f810c6f01a863e8" providerId="Windows Live" clId="Web-{C57DF14D-1455-F7D9-CC9D-71827440FB6C}" dt="2025-05-15T12:09:41.388" v="67" actId="1076"/>
          <ac:picMkLst>
            <pc:docMk/>
            <pc:sldMk cId="3537097721" sldId="378"/>
            <ac:picMk id="3" creationId="{32AA7ED2-C2DF-8ED4-FD0C-715DDD74E1CB}"/>
          </ac:picMkLst>
        </pc:picChg>
      </pc:sldChg>
      <pc:sldChg chg="addSp delSp modSp">
        <pc:chgData name="Coco B." userId="2f810c6f01a863e8" providerId="Windows Live" clId="Web-{C57DF14D-1455-F7D9-CC9D-71827440FB6C}" dt="2025-05-15T13:02:03.783" v="78" actId="14100"/>
        <pc:sldMkLst>
          <pc:docMk/>
          <pc:sldMk cId="2275080762" sldId="383"/>
        </pc:sldMkLst>
        <pc:spChg chg="add mod">
          <ac:chgData name="Coco B." userId="2f810c6f01a863e8" providerId="Windows Live" clId="Web-{C57DF14D-1455-F7D9-CC9D-71827440FB6C}" dt="2025-05-15T12:02:37.435" v="33" actId="20577"/>
          <ac:spMkLst>
            <pc:docMk/>
            <pc:sldMk cId="2275080762" sldId="383"/>
            <ac:spMk id="6" creationId="{C5225753-44BA-09FE-4E73-326A6DF20658}"/>
          </ac:spMkLst>
        </pc:spChg>
        <pc:picChg chg="add mod">
          <ac:chgData name="Coco B." userId="2f810c6f01a863e8" providerId="Windows Live" clId="Web-{C57DF14D-1455-F7D9-CC9D-71827440FB6C}" dt="2025-05-15T13:02:03.783" v="78" actId="14100"/>
          <ac:picMkLst>
            <pc:docMk/>
            <pc:sldMk cId="2275080762" sldId="383"/>
            <ac:picMk id="2" creationId="{5548E80D-6795-2929-C434-A6A0895CF5D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E07023-1199-4550-9D88-55AB110FAEC4}" type="datetimeFigureOut">
              <a:rPr lang="fr-FR" smtClean="0"/>
              <a:t>12/06/2025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ACB678-F9CB-4B24-952C-E2A36B473A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8913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TIM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9614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863D4-7F45-C546-5CF3-253E08C9D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0F4A794-AF75-2DEA-302A-AE103420CD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B05968F-C535-7336-DE7A-C9EA6F271F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Brice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C11511E-6854-867A-43BC-80347E01B4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5454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1B984-F855-61F4-895C-AE64DD249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160E290-B94C-18C7-72EC-5F8B5AD705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138F4B1-AF50-F070-79C6-7B45AA36A0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Akram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CF47657-085D-8433-52EC-D4DA885DDA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84826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Baptiste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0238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err="1"/>
              <a:t>Baptou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6514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D23DC-62DC-423F-77E6-D223F7653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B921B30-146C-6604-F843-756F28FDF2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65295BF-0C88-AFC1-31C0-0130FC93FA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Sarah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84E31FF-0B90-ADAB-E4C4-2EB0E1229F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1845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err="1"/>
              <a:t>Baptou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42555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err="1"/>
              <a:t>Baptou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85644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18484-41E0-E3EC-2DBE-D8A2AFE72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2DDCFFA-3A47-71D2-D226-416E596A87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DEE5A0D-C1E1-7920-1BF0-22F8CBFCE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err="1"/>
              <a:t>Baptou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05054BF-8B9C-4AE1-3893-FFAEAEFB19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14716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err="1"/>
              <a:t>Baptou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50559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Diminuer le W, retirer la résistance </a:t>
            </a:r>
            <a:r>
              <a:rPr lang="fr-FR" err="1"/>
              <a:t>rhigh</a:t>
            </a:r>
            <a:r>
              <a:rPr lang="fr-FR"/>
              <a:t>, adapter la sortie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1433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TIM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46318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0A3BD-C501-70B9-BE64-D070143D8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AE04952-283B-32E4-2905-1BB5319FA1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6246EB6-4F74-CE19-1A78-1B09AA4189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Il </a:t>
            </a:r>
            <a:r>
              <a:rPr lang="en-US" err="1">
                <a:latin typeface="Calibri"/>
                <a:ea typeface="Calibri"/>
                <a:cs typeface="Calibri"/>
              </a:rPr>
              <a:t>faudra</a:t>
            </a:r>
            <a:r>
              <a:rPr lang="en-US">
                <a:latin typeface="Calibri"/>
                <a:ea typeface="Calibri"/>
                <a:cs typeface="Calibri"/>
              </a:rPr>
              <a:t> dire </a:t>
            </a:r>
            <a:r>
              <a:rPr lang="en-US" err="1">
                <a:latin typeface="Calibri"/>
                <a:ea typeface="Calibri"/>
                <a:cs typeface="Calibri"/>
              </a:rPr>
              <a:t>qu'il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reste</a:t>
            </a:r>
            <a:r>
              <a:rPr lang="en-US">
                <a:latin typeface="Calibri"/>
                <a:ea typeface="Calibri"/>
                <a:cs typeface="Calibri"/>
              </a:rPr>
              <a:t> à faire </a:t>
            </a:r>
            <a:r>
              <a:rPr lang="en-US" err="1">
                <a:latin typeface="Calibri"/>
                <a:ea typeface="Calibri"/>
                <a:cs typeface="Calibri"/>
              </a:rPr>
              <a:t>l'étude</a:t>
            </a:r>
            <a:r>
              <a:rPr lang="en-US">
                <a:latin typeface="Calibri"/>
                <a:ea typeface="Calibri"/>
                <a:cs typeface="Calibri"/>
              </a:rPr>
              <a:t> de bruit 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Faire le montage </a:t>
            </a:r>
            <a:r>
              <a:rPr lang="en-US" err="1">
                <a:latin typeface="Calibri"/>
                <a:ea typeface="Calibri"/>
                <a:cs typeface="Calibri"/>
              </a:rPr>
              <a:t>différentiel</a:t>
            </a:r>
            <a:r>
              <a:rPr lang="en-US">
                <a:latin typeface="Calibri"/>
                <a:ea typeface="Calibri"/>
                <a:cs typeface="Calibri"/>
              </a:rPr>
              <a:t> et </a:t>
            </a:r>
            <a:r>
              <a:rPr lang="en-US" err="1">
                <a:latin typeface="Calibri"/>
                <a:ea typeface="Calibri"/>
                <a:cs typeface="Calibri"/>
              </a:rPr>
              <a:t>étudier</a:t>
            </a:r>
            <a:r>
              <a:rPr lang="en-US">
                <a:latin typeface="Calibri"/>
                <a:ea typeface="Calibri"/>
                <a:cs typeface="Calibri"/>
              </a:rPr>
              <a:t> le bruit, gain, offset..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E39857E-B7C8-5C43-C985-31C27C156D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5067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Il </a:t>
            </a:r>
            <a:r>
              <a:rPr lang="en-US" err="1">
                <a:latin typeface="Calibri"/>
                <a:ea typeface="Calibri"/>
                <a:cs typeface="Calibri"/>
              </a:rPr>
              <a:t>faudra</a:t>
            </a:r>
            <a:r>
              <a:rPr lang="en-US">
                <a:latin typeface="Calibri"/>
                <a:ea typeface="Calibri"/>
                <a:cs typeface="Calibri"/>
              </a:rPr>
              <a:t> dire </a:t>
            </a:r>
            <a:r>
              <a:rPr lang="en-US" err="1">
                <a:latin typeface="Calibri"/>
                <a:ea typeface="Calibri"/>
                <a:cs typeface="Calibri"/>
              </a:rPr>
              <a:t>qu'il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reste</a:t>
            </a:r>
            <a:r>
              <a:rPr lang="en-US">
                <a:latin typeface="Calibri"/>
                <a:ea typeface="Calibri"/>
                <a:cs typeface="Calibri"/>
              </a:rPr>
              <a:t> à faire </a:t>
            </a:r>
            <a:r>
              <a:rPr lang="en-US" err="1">
                <a:latin typeface="Calibri"/>
                <a:ea typeface="Calibri"/>
                <a:cs typeface="Calibri"/>
              </a:rPr>
              <a:t>l'étude</a:t>
            </a:r>
            <a:r>
              <a:rPr lang="en-US">
                <a:latin typeface="Calibri"/>
                <a:ea typeface="Calibri"/>
                <a:cs typeface="Calibri"/>
              </a:rPr>
              <a:t> de bruit 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Faire le montage </a:t>
            </a:r>
            <a:r>
              <a:rPr lang="en-US" err="1">
                <a:latin typeface="Calibri"/>
                <a:ea typeface="Calibri"/>
                <a:cs typeface="Calibri"/>
              </a:rPr>
              <a:t>différentiel</a:t>
            </a:r>
            <a:r>
              <a:rPr lang="en-US">
                <a:latin typeface="Calibri"/>
                <a:ea typeface="Calibri"/>
                <a:cs typeface="Calibri"/>
              </a:rPr>
              <a:t> et </a:t>
            </a:r>
            <a:r>
              <a:rPr lang="en-US" err="1">
                <a:latin typeface="Calibri"/>
                <a:ea typeface="Calibri"/>
                <a:cs typeface="Calibri"/>
              </a:rPr>
              <a:t>étudier</a:t>
            </a:r>
            <a:r>
              <a:rPr lang="en-US">
                <a:latin typeface="Calibri"/>
                <a:ea typeface="Calibri"/>
                <a:cs typeface="Calibri"/>
              </a:rPr>
              <a:t> le bruit, gain, offset..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90934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914E3-CEC1-581F-A05A-AD25A4B39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3DDB60C-DD98-FF5E-E661-B66678DEFA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57E3B45-331D-76B4-841C-5A549F2F82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Ajouter des notes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B52B78-0B61-FE07-4D46-CBD5694F76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17271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Ajouter des notes, juste </a:t>
            </a:r>
            <a:r>
              <a:rPr lang="fr-FR" err="1"/>
              <a:t>pass</a:t>
            </a:r>
            <a:r>
              <a:rPr lang="fr-FR"/>
              <a:t> et fail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53202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Baptiste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85171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Baptiste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65383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Timothée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56777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92BEA-3885-8A0D-17CB-7FDCB1D43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A1A51E3-076C-4DE6-78C0-BCDCF25873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2856A1A-101F-2163-8D90-F6F951CED4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Sacha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D71C95A-3347-39A8-ACCB-A0A8E02994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2957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7407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Sacha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0168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Sacha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8593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Baptiste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0358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err="1"/>
              <a:t>Elyas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5677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Fatou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674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B48AB-7A8A-FE47-5076-735C64760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247C116-DF94-BE58-A9C2-90884DF308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F145B21-D7E3-610E-CD56-E3612B0236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Colin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11F004-6186-15DF-75C2-F9F47A0F74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CB678-F9CB-4B24-952C-E2A36B473AF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2332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591D3-B04D-4268-9371-72BCB5646A0E}" type="datetime1">
              <a:rPr lang="fr-FR" smtClean="0"/>
              <a:t>12/06/2025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13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CF495-FA83-4828-A108-15BFB4AA0C63}" type="datetime1">
              <a:rPr lang="fr-FR" smtClean="0"/>
              <a:t>12/06/2025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7091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81076-2755-4FC9-9E17-5F76C7FA10CA}" type="datetime1">
              <a:rPr lang="fr-FR" smtClean="0"/>
              <a:t>12/06/2025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907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1B3544-CE74-4717-9257-9850DD4BA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9DC4D10-3FB7-4E78-8A63-DCBFB13003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54506F8-FD62-45E3-B6EE-E5D8D8FBB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C5B16-A37E-425C-A5E3-5CD572548B11}" type="datetime1">
              <a:rPr lang="fr-FR" smtClean="0"/>
              <a:t>12/06/2025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5B6C3B4-5842-4DA0-ABD2-5B2A4F3EC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F6B6F2-0D88-420C-B053-DB1C454B1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49AD-3097-493F-8A72-A36CA2E736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2592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F89243-8023-43F0-8E10-CBCA34D00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093FD7-CB09-4716-AE44-75DD17C62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93E1110-6E2C-4E23-ADAE-EDA654D15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3D4D8-2F48-4E39-9527-3FC00E00D734}" type="datetime1">
              <a:rPr lang="fr-FR" smtClean="0"/>
              <a:t>12/06/2025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4EF813-133C-482C-9074-ED44BCD1C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3FF96B-3CC0-41FF-9D21-E3DAA8832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49AD-3097-493F-8A72-A36CA2E736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1360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421645-2986-4631-A808-DEBC0FADA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57AB014-677B-4D8B-94BE-299232E513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2A5F9B-2993-4D4B-B69E-D1DFC740D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DDC65-94ED-4A15-9D91-F7DD123CCB32}" type="datetime1">
              <a:rPr lang="fr-FR" smtClean="0"/>
              <a:t>12/06/2025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9DA5A4-1061-445D-AE1E-D0D821B88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A718245-CCE3-434D-96FD-2611FB8F5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49AD-3097-493F-8A72-A36CA2E736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9232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518ED1-951B-41DF-BC24-7F36F765D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AC74D8-CD39-43EA-A44D-AA87CA1319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A96E5CF-4152-475A-ABB6-5843D2D447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D6EC6A3-7A1A-4616-A9B6-2171A8455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3ABC-C6B1-4ABD-9063-1F7240B33898}" type="datetime1">
              <a:rPr lang="fr-FR" smtClean="0"/>
              <a:t>12/06/2025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BADEF27-272F-4578-AA6F-27A3B0510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BB4698-71DF-4BEA-9961-784ABC14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49AD-3097-493F-8A72-A36CA2E736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33773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5925E8-46A9-41EA-8B42-C70BE4F3E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484FD2C-C914-4B35-BDDB-D9F380200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C4EF487-3DFA-4078-82E7-40AF128C8B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A3BFF38-5FDA-44FA-BD83-DF65C565BF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F1A727F-8C95-4920-812F-16DC803742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DFF3507-6005-4890-AE01-88BF1BC2E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12D99-EA2B-4112-8171-2D0E6CEE2390}" type="datetime1">
              <a:rPr lang="fr-FR" smtClean="0"/>
              <a:t>12/06/2025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2BD2A9F-53FA-4D52-8882-E93A05C26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E068F38-8247-4E2C-BE4D-DE3A603A2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49AD-3097-493F-8A72-A36CA2E736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3461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83E485-8E13-48AB-B550-A4F8F1684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3F7A7D8-5CD8-4599-B368-2790EE090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F90C-7184-486E-BA69-8478C4DC340F}" type="datetime1">
              <a:rPr lang="fr-FR" smtClean="0"/>
              <a:t>12/06/2025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A912D25-E115-4A2A-9B25-B582C5F0C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037DD74-6026-456E-B786-4DF35113B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49AD-3097-493F-8A72-A36CA2E736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71130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316BAD1-35B0-415A-9760-418C2449F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0AD5D-8233-47C5-979B-35DF77653928}" type="datetime1">
              <a:rPr lang="fr-FR" smtClean="0"/>
              <a:t>12/06/2025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0D8E4EB-92D8-481B-99D7-1B41526F3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B7D5DE-F7E8-44CF-A49F-E4A41E57E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49AD-3097-493F-8A72-A36CA2E736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70421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F14F98-7FC4-4F63-BA6E-1886CCFB4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3B8E01-3143-42CC-9C24-55E4AF387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B75183C-A14C-4C9E-AA4D-96967D48AA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B7078CA-C493-4DF1-AA24-B997D7516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BF34A-BC67-4C29-B5A3-648673DDBEE8}" type="datetime1">
              <a:rPr lang="fr-FR" smtClean="0"/>
              <a:t>12/06/2025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613EECF-FB03-41AE-9432-525A46A10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C213E56-063A-46D5-9D04-277D2A2EC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49AD-3097-493F-8A72-A36CA2E736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9581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59783-8F67-48A0-A736-208C03567400}" type="datetime1">
              <a:rPr lang="fr-FR" smtClean="0"/>
              <a:t>12/06/2025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574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D482A3-8A6F-4799-9338-22A48A76E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6C5C4E7-207F-4837-9571-1B88D7FD43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127E359-3D90-4B90-8052-7758E49575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E779C48-536E-4C0F-9520-68E8F817F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CD084-D70C-4806-899B-F03D1712EA58}" type="datetime1">
              <a:rPr lang="fr-FR" smtClean="0"/>
              <a:t>12/06/2025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D9C2659-C162-452E-AA60-039C38D8C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7F81EA1-F2C2-4B3E-9307-1A380835D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49AD-3097-493F-8A72-A36CA2E736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3020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D136DA-4753-45DA-81B3-CC90132D4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6FF5252-B977-44D8-9BB1-C09191F8A7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1459B87-AC7E-4143-AB67-310F895BC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E1F11-77E2-4802-A6CF-364905C37D0A}" type="datetime1">
              <a:rPr lang="fr-FR" smtClean="0"/>
              <a:t>12/06/2025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05163E7-76A4-401A-8D94-900EC2730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AB63B3E-3E57-46E4-828C-FA4769652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49AD-3097-493F-8A72-A36CA2E736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8978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DB9DADD-30F5-4DDC-8473-EBBF6030D7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7305065-7793-4A46-8AB4-6A3954BC1C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BBC9338-A9BC-4F2C-9B5E-A54F2BC0E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E3680-E985-4599-A1AE-409AC403F0CF}" type="datetime1">
              <a:rPr lang="fr-FR" smtClean="0"/>
              <a:t>12/06/2025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5B1C4E5-4B0E-4A6D-9580-C2D7A9587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749FC0-D551-48BA-B711-A9F2AD32D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49AD-3097-493F-8A72-A36CA2E736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306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9EB2-7DEF-46F0-A48A-07B46AFF50E6}" type="datetime1">
              <a:rPr lang="fr-FR" smtClean="0"/>
              <a:t>12/06/2025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16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5C03D-D62F-4D0C-B29D-9325C70B4DA6}" type="datetime1">
              <a:rPr lang="fr-FR" smtClean="0"/>
              <a:t>12/06/2025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b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fld id="{79C093EE-480A-477E-A41C-0E830873CFF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6388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5A4B7-636B-424F-B63A-A40242CE0042}" type="datetime1">
              <a:rPr lang="fr-FR" smtClean="0"/>
              <a:t>12/06/2025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9219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0A2C-0E6E-40F2-93CC-D7A33394CBFE}" type="datetime1">
              <a:rPr lang="fr-FR" smtClean="0"/>
              <a:t>12/06/2025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650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4600E-ADC9-4797-BC6F-CF166DF608B3}" type="datetime1">
              <a:rPr lang="fr-FR" smtClean="0"/>
              <a:t>12/06/2025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4318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9D0D5-4C63-4931-B914-65DC4F1B5E4F}" type="datetime1">
              <a:rPr lang="fr-FR" smtClean="0"/>
              <a:t>12/06/2025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3756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3C98A-572E-467C-A22E-0E8A6D033AF0}" type="datetime1">
              <a:rPr lang="fr-FR" smtClean="0"/>
              <a:t>12/06/2025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7521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E18F9-B1C6-49CD-83C5-3675B45626CA}" type="datetime1">
              <a:rPr lang="fr-FR" smtClean="0"/>
              <a:t>12/06/2025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</a:defRPr>
            </a:lvl1pPr>
          </a:lstStyle>
          <a:p>
            <a:fld id="{79C093EE-480A-477E-A41C-0E830873CFF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541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C8200B2-BBD4-4ADD-9B54-0B5440F52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A4ADCC3-1465-4735-91D2-5ED12ADB8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E1B8DA6-41F8-4269-BA15-6FC189E590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D82C7-8B41-47EE-B48B-2B4B342CCD40}" type="datetime1">
              <a:rPr lang="fr-FR" smtClean="0"/>
              <a:t>12/06/2025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E6F0857-9A62-4F3C-AC8A-B88D42AD89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E6A688D-F28B-429A-BEE2-650B4FBAA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2949AD-3097-493F-8A72-A36CA2E736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9874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d.docs.live.net/A37079E7CCB5967D/Documents/Etudes/Ecole_ingenieur_Phelma/2A/Projet_2A_ZIGBEE/Spec_projet/Specifications.xlsx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2.emf"/><Relationship Id="rId7" Type="http://schemas.openxmlformats.org/officeDocument/2006/relationships/hyperlink" Target="https://d.docs.live.net/A37079E7CCB5967D/Documents/Etudes/Ecole_ingenieur_Phelma/2A/Projet_2A_ZIGBEE/Spec_projet/Specifications.xlsx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5" Type="http://schemas.openxmlformats.org/officeDocument/2006/relationships/image" Target="../media/image11.png"/><Relationship Id="rId4" Type="http://schemas.openxmlformats.org/officeDocument/2006/relationships/hyperlink" Target="https://d.docs.live.net/a37079e7ccb5967d/Documents/Etudes/Ecole_ingenieur_Phelma/2A/Projet_2A_ZIGBEE/Plan_de_Validation.xlsx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png"/><Relationship Id="rId5" Type="http://schemas.openxmlformats.org/officeDocument/2006/relationships/hyperlink" Target="https://d.docs.live.net/a37079e7ccb5967d/Documents/Etudes/Ecole_ingenieur_Phelma/2A/Projet_2A_ZIGBEE/Plan_de_Validation.xlsx" TargetMode="Externa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3.jpe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4.jpe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d.docs.live.net/a37079e7ccb5967d/Documents/Etudes/Ecole_ingenieur_Phelma/2A/Projet_2A_ZIGBEE/Plan_de_Validation.xlsx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.docs.live.net/a37079e7ccb5967d/Documents/Etudes/Ecole_ingenieur_Phelma/2A/Projet_2A_ZIGBEE/Plan_de_Validation.xlsx" TargetMode="External"/><Relationship Id="rId7" Type="http://schemas.openxmlformats.org/officeDocument/2006/relationships/image" Target="../media/image5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51.png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54.png"/><Relationship Id="rId7" Type="http://schemas.openxmlformats.org/officeDocument/2006/relationships/image" Target="../media/image53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d.docs.live.net/a37079e7ccb5967d/Documents/Etudes/Ecole_ingenieur_Phelma/2A/Projet_2A_ZIGBEE/Plan_de_Validation.xlsx" TargetMode="External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d.docs.live.net/a37079e7ccb5967d/Documents/Etudes/Ecole_ingenieur_Phelma/2A/Projet_2A_ZIGBEE/Plan_de_Validation.xlsx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d.docs.live.net/a37079e7ccb5967d/Documents/Etudes/Ecole_ingenieur_Phelma/2A/Projet_2A_ZIGBEE/Plan_de_Validation.xlsx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.docs.live.net/a37079e7ccb5967d/Documents/Etudes/Ecole_ingenieur_Phelma/2A/Projet_2A_ZIGBEE/Plan_de_Validation.xlsx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d.docs.live.net/a37079e7ccb5967d/Documents/Etudes/Ecole_ingenieur_Phelma/2A/Projet_2A_ZIGBEE/Plan_de_Validation.xlsx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FB3CA-553C-0615-1873-F3E6211750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7592" y="2119059"/>
            <a:ext cx="10363200" cy="2387600"/>
          </a:xfrm>
        </p:spPr>
        <p:txBody>
          <a:bodyPr/>
          <a:lstStyle/>
          <a:p>
            <a:r>
              <a:rPr lang="fr-FR"/>
              <a:t>Projet ZigBee</a:t>
            </a:r>
            <a:br>
              <a:rPr lang="fr-FR"/>
            </a:br>
            <a:r>
              <a:rPr lang="fr-FR"/>
              <a:t>Revue de projet 16/05/2025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88EE7FD-438E-4F33-B42B-ADE9491BC3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7152" y="4907756"/>
            <a:ext cx="9144000" cy="1655762"/>
          </a:xfrm>
        </p:spPr>
        <p:txBody>
          <a:bodyPr/>
          <a:lstStyle/>
          <a:p>
            <a:r>
              <a:rPr lang="fr-FR"/>
              <a:t>Promo Phelma MT 2026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DE47BA7-51F0-392A-9B23-56B0A352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>
                <a:solidFill>
                  <a:schemeClr val="tx1"/>
                </a:solidFill>
              </a:rPr>
              <a:t>1</a:t>
            </a:fld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859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B9D64171-E34A-285E-FCD1-912386273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Gestion de projet et outils</a:t>
            </a:r>
            <a:br>
              <a:rPr lang="fr-FR"/>
            </a:br>
            <a:r>
              <a:rPr lang="fr-FR"/>
              <a:t>Bilan des outils de gestion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DE74A98-A506-B5A6-715C-46D61677C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250811"/>
            <a:ext cx="1072896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fr-FR" b="1"/>
          </a:p>
          <a:p>
            <a:r>
              <a:rPr lang="fr-FR"/>
              <a:t>Gantt --&gt; plus d'actualités</a:t>
            </a:r>
            <a:endParaRPr lang="fr-FR">
              <a:ea typeface="Calibri"/>
              <a:cs typeface="Calibri"/>
            </a:endParaRPr>
          </a:p>
          <a:p>
            <a:r>
              <a:rPr lang="fr-FR"/>
              <a:t>Weekly / Daily</a:t>
            </a:r>
            <a:endParaRPr lang="fr-FR">
              <a:ea typeface="Calibri"/>
              <a:cs typeface="Calibri"/>
            </a:endParaRPr>
          </a:p>
          <a:p>
            <a:r>
              <a:rPr lang="fr-FR"/>
              <a:t>Partage de connaissances</a:t>
            </a:r>
            <a:endParaRPr lang="fr-FR">
              <a:ea typeface="Calibri"/>
              <a:cs typeface="Calibri"/>
            </a:endParaRPr>
          </a:p>
          <a:p>
            <a:r>
              <a:rPr lang="fr-FR"/>
              <a:t>Structuration du drive</a:t>
            </a:r>
            <a:endParaRPr lang="fr-FR">
              <a:ea typeface="Calibri"/>
              <a:cs typeface="Calibri"/>
            </a:endParaRPr>
          </a:p>
          <a:p>
            <a:r>
              <a:rPr lang="fr-FR"/>
              <a:t>Git</a:t>
            </a:r>
            <a:endParaRPr lang="fr-FR">
              <a:ea typeface="Calibri"/>
              <a:cs typeface="Calibri"/>
            </a:endParaRPr>
          </a:p>
          <a:p>
            <a:r>
              <a:rPr lang="fr-FR"/>
              <a:t>Indicateur de bien-être </a:t>
            </a:r>
            <a:r>
              <a:rPr lang="fr-FR">
                <a:sym typeface="Wingdings" panose="05000000000000000000" pitchFamily="2" charset="2"/>
              </a:rPr>
              <a:t>--&gt; fait à l’oral (</a:t>
            </a:r>
            <a:r>
              <a:rPr lang="fr-FR" err="1">
                <a:sym typeface="Wingdings" panose="05000000000000000000" pitchFamily="2" charset="2"/>
              </a:rPr>
              <a:t>daily</a:t>
            </a:r>
            <a:r>
              <a:rPr lang="fr-FR">
                <a:sym typeface="Wingdings" panose="05000000000000000000" pitchFamily="2" charset="2"/>
              </a:rPr>
              <a:t>) car peu nombreux</a:t>
            </a:r>
            <a:endParaRPr lang="fr-FR">
              <a:ea typeface="Calibri"/>
              <a:cs typeface="Calibri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2C5D499-A909-4B49-39FE-6633C6B32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10</a:t>
            </a:fld>
            <a:endParaRPr lang="fr-FR"/>
          </a:p>
        </p:txBody>
      </p:sp>
      <p:sp>
        <p:nvSpPr>
          <p:cNvPr id="7" name="Espace réservé du contenu 5">
            <a:extLst>
              <a:ext uri="{FF2B5EF4-FFF2-40B4-BE49-F238E27FC236}">
                <a16:creationId xmlns:a16="http://schemas.microsoft.com/office/drawing/2014/main" id="{28559C33-015F-534A-A53A-C0EE097CF003}"/>
              </a:ext>
            </a:extLst>
          </p:cNvPr>
          <p:cNvSpPr txBox="1">
            <a:spLocks/>
          </p:cNvSpPr>
          <p:nvPr/>
        </p:nvSpPr>
        <p:spPr>
          <a:xfrm>
            <a:off x="6851904" y="1825625"/>
            <a:ext cx="43190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3058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F6CAF-2C3D-DA0D-AF6F-67E28B092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0A397139-1D18-817D-0738-93C719477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647" y="126100"/>
            <a:ext cx="10515600" cy="1325563"/>
          </a:xfrm>
        </p:spPr>
        <p:txBody>
          <a:bodyPr/>
          <a:lstStyle/>
          <a:p>
            <a:r>
              <a:rPr lang="fr-FR"/>
              <a:t>Gestion de projet et outils</a:t>
            </a:r>
            <a:br>
              <a:rPr lang="fr-FR"/>
            </a:br>
            <a:r>
              <a:rPr lang="fr-FR"/>
              <a:t>Trello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2A655D5-25C5-ED98-8FC8-6471FA7F1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11</a:t>
            </a:fld>
            <a:endParaRPr lang="fr-FR"/>
          </a:p>
        </p:txBody>
      </p:sp>
      <p:sp>
        <p:nvSpPr>
          <p:cNvPr id="7" name="Espace réservé du contenu 5">
            <a:extLst>
              <a:ext uri="{FF2B5EF4-FFF2-40B4-BE49-F238E27FC236}">
                <a16:creationId xmlns:a16="http://schemas.microsoft.com/office/drawing/2014/main" id="{466311A2-F26B-86C7-28D6-531340C81D76}"/>
              </a:ext>
            </a:extLst>
          </p:cNvPr>
          <p:cNvSpPr txBox="1">
            <a:spLocks/>
          </p:cNvSpPr>
          <p:nvPr/>
        </p:nvSpPr>
        <p:spPr>
          <a:xfrm>
            <a:off x="6851904" y="1825625"/>
            <a:ext cx="43190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/>
          </a:p>
        </p:txBody>
      </p:sp>
      <p:pic>
        <p:nvPicPr>
          <p:cNvPr id="2" name="Image 1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984AABEA-D899-735A-4D08-59ED61895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69" y="1312494"/>
            <a:ext cx="11225062" cy="5043858"/>
          </a:xfrm>
          <a:prstGeom prst="rect">
            <a:avLst/>
          </a:prstGeom>
        </p:spPr>
      </p:pic>
      <p:pic>
        <p:nvPicPr>
          <p:cNvPr id="3" name="Image 2" descr="Tralalero Tralala Meme - TRALALERO Tralala - Descubre y comparte GIF">
            <a:extLst>
              <a:ext uri="{FF2B5EF4-FFF2-40B4-BE49-F238E27FC236}">
                <a16:creationId xmlns:a16="http://schemas.microsoft.com/office/drawing/2014/main" id="{32AA7ED2-C2DF-8ED4-FD0C-715DDD74E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894897" y="1962622"/>
            <a:ext cx="100440" cy="9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97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3D43A-8637-9F4A-3E2D-1C4CA9C16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FCB918B8-65DA-0A76-6788-D7D901BF5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889"/>
            <a:ext cx="10774680" cy="787636"/>
          </a:xfrm>
        </p:spPr>
        <p:txBody>
          <a:bodyPr>
            <a:normAutofit fontScale="90000"/>
          </a:bodyPr>
          <a:lstStyle/>
          <a:p>
            <a:r>
              <a:rPr lang="fr-FR"/>
              <a:t>Gestion de projet et outils</a:t>
            </a:r>
            <a:br>
              <a:rPr lang="fr-FR"/>
            </a:br>
            <a:r>
              <a:rPr lang="fr-FR"/>
              <a:t>Tutoriels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D627C9D-CBB0-5F04-79D6-648DF7235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12</a:t>
            </a:fld>
            <a:endParaRPr lang="fr-FR"/>
          </a:p>
        </p:txBody>
      </p:sp>
      <p:sp>
        <p:nvSpPr>
          <p:cNvPr id="7" name="Espace réservé du contenu 5">
            <a:extLst>
              <a:ext uri="{FF2B5EF4-FFF2-40B4-BE49-F238E27FC236}">
                <a16:creationId xmlns:a16="http://schemas.microsoft.com/office/drawing/2014/main" id="{BD22D3EE-C877-DCDB-2D78-A27DF6A5A0F8}"/>
              </a:ext>
            </a:extLst>
          </p:cNvPr>
          <p:cNvSpPr txBox="1">
            <a:spLocks/>
          </p:cNvSpPr>
          <p:nvPr/>
        </p:nvSpPr>
        <p:spPr>
          <a:xfrm>
            <a:off x="6851904" y="1825625"/>
            <a:ext cx="43190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/>
          </a:p>
        </p:txBody>
      </p:sp>
      <p:pic>
        <p:nvPicPr>
          <p:cNvPr id="2" name="Image 1" descr="Une image contenant texte, capture d’écran, diagramme, Parallèle&#10;&#10;Le contenu généré par l’IA peut être incorrect.">
            <a:extLst>
              <a:ext uri="{FF2B5EF4-FFF2-40B4-BE49-F238E27FC236}">
                <a16:creationId xmlns:a16="http://schemas.microsoft.com/office/drawing/2014/main" id="{E60114C6-18D4-4911-D54E-AA27619DBF7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CF7DF"/>
              </a:clrFrom>
              <a:clrTo>
                <a:srgbClr val="FCF7D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19" y="1181183"/>
            <a:ext cx="2441910" cy="3907423"/>
          </a:xfrm>
          <a:prstGeom prst="rect">
            <a:avLst/>
          </a:prstGeom>
        </p:spPr>
      </p:pic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45D3C58-59D3-0807-E6FC-62EB5AF64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8686" y="1187311"/>
            <a:ext cx="8686377" cy="35787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Calibri" panose="020B0604020202020204" pitchFamily="34" charset="0"/>
              <a:buChar char="-"/>
            </a:pPr>
            <a:r>
              <a:rPr lang="fr-FR" sz="2400">
                <a:ea typeface="Calibri"/>
                <a:cs typeface="Calibri"/>
              </a:rPr>
              <a:t>Mise en place d'un </a:t>
            </a:r>
            <a:r>
              <a:rPr lang="fr-FR" sz="2400" err="1">
                <a:ea typeface="Calibri"/>
                <a:cs typeface="Calibri"/>
              </a:rPr>
              <a:t>powerpoint</a:t>
            </a:r>
            <a:r>
              <a:rPr lang="fr-FR" sz="2400">
                <a:ea typeface="Calibri"/>
                <a:cs typeface="Calibri"/>
              </a:rPr>
              <a:t> : "</a:t>
            </a:r>
            <a:r>
              <a:rPr lang="fr-FR" sz="2400" err="1">
                <a:ea typeface="+mn-lt"/>
                <a:cs typeface="+mn-lt"/>
              </a:rPr>
              <a:t>TUTO_guide_logiciels</a:t>
            </a:r>
            <a:r>
              <a:rPr lang="fr-FR" sz="2400">
                <a:ea typeface="+mn-lt"/>
                <a:cs typeface="+mn-lt"/>
              </a:rPr>
              <a:t>"</a:t>
            </a:r>
            <a:endParaRPr lang="fr-FR" sz="2400">
              <a:ea typeface="Calibri"/>
              <a:cs typeface="Calibri"/>
            </a:endParaRPr>
          </a:p>
          <a:p>
            <a:pPr marL="457200" indent="-457200">
              <a:buFont typeface="Calibri" panose="020B0604020202020204" pitchFamily="34" charset="0"/>
              <a:buChar char="-"/>
            </a:pPr>
            <a:endParaRPr lang="fr-FR" sz="2400">
              <a:ea typeface="Calibri"/>
              <a:cs typeface="Calibri"/>
            </a:endParaRP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fr-FR" sz="2400">
                <a:ea typeface="Calibri"/>
                <a:cs typeface="Calibri"/>
              </a:rPr>
              <a:t>Tout le monde y a accès pour montrer quelques mécaniques basiques ou avancées sur </a:t>
            </a:r>
            <a:r>
              <a:rPr lang="fr-FR" sz="2400" err="1">
                <a:ea typeface="Calibri"/>
                <a:cs typeface="Calibri"/>
              </a:rPr>
              <a:t>qucs</a:t>
            </a:r>
            <a:r>
              <a:rPr lang="fr-FR" sz="2400">
                <a:ea typeface="Calibri"/>
                <a:cs typeface="Calibri"/>
              </a:rPr>
              <a:t> et </a:t>
            </a:r>
            <a:r>
              <a:rPr lang="fr-FR" sz="2400" err="1">
                <a:ea typeface="Calibri"/>
                <a:cs typeface="Calibri"/>
              </a:rPr>
              <a:t>klayout</a:t>
            </a:r>
            <a:endParaRPr lang="fr-FR" sz="2400">
              <a:ea typeface="Calibri"/>
              <a:cs typeface="Calibri"/>
            </a:endParaRPr>
          </a:p>
          <a:p>
            <a:pPr marL="457200" indent="-457200">
              <a:buFont typeface="Calibri" panose="020B0604020202020204" pitchFamily="34" charset="0"/>
              <a:buChar char="-"/>
            </a:pPr>
            <a:endParaRPr lang="fr-FR" sz="2400">
              <a:ea typeface="Calibri"/>
              <a:cs typeface="Calibri"/>
            </a:endParaRP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fr-FR" sz="2400">
                <a:ea typeface="Calibri"/>
                <a:cs typeface="Calibri"/>
              </a:rPr>
              <a:t>Exemple du tuto</a:t>
            </a:r>
          </a:p>
          <a:p>
            <a:pPr marL="0" indent="0">
              <a:buNone/>
            </a:pPr>
            <a:r>
              <a:rPr lang="fr-FR" sz="2400">
                <a:ea typeface="Calibri"/>
                <a:cs typeface="Calibri"/>
              </a:rPr>
              <a:t>sur le calcul du gain</a:t>
            </a:r>
          </a:p>
          <a:p>
            <a:pPr marL="0" indent="0">
              <a:buNone/>
            </a:pPr>
            <a:r>
              <a:rPr lang="fr-FR" sz="2400">
                <a:ea typeface="Calibri"/>
                <a:cs typeface="Calibri"/>
              </a:rPr>
              <a:t>d'un amplificateur</a:t>
            </a:r>
          </a:p>
          <a:p>
            <a:pPr marL="0" indent="0">
              <a:buNone/>
            </a:pPr>
            <a:endParaRPr lang="fr-FR" sz="2400">
              <a:ea typeface="Calibri"/>
              <a:cs typeface="Calibri"/>
            </a:endParaRPr>
          </a:p>
        </p:txBody>
      </p:sp>
      <p:pic>
        <p:nvPicPr>
          <p:cNvPr id="8" name="Image 7" descr="Une image contenant texte, capture d’écran, diagramme, nombre&#10;&#10;Le contenu généré par l’IA peut être incorrect.">
            <a:extLst>
              <a:ext uri="{FF2B5EF4-FFF2-40B4-BE49-F238E27FC236}">
                <a16:creationId xmlns:a16="http://schemas.microsoft.com/office/drawing/2014/main" id="{6F304B1B-0612-D987-117B-2A29078DFC0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AE2"/>
              </a:clrFrom>
              <a:clrTo>
                <a:srgbClr val="FFFAE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81182" y="2973387"/>
            <a:ext cx="5913968" cy="343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94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C5A44-5FD7-FBAE-39B2-311B48EBD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E98915D3-7016-DE94-0E0F-3B7EE9A75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Gestion de projet et outils</a:t>
            </a:r>
            <a:br>
              <a:rPr lang="fr-FR"/>
            </a:br>
            <a:r>
              <a:rPr lang="fr-FR"/>
              <a:t>Dashboard</a:t>
            </a:r>
          </a:p>
        </p:txBody>
      </p:sp>
      <p:pic>
        <p:nvPicPr>
          <p:cNvPr id="2" name="Espace réservé du contenu 1" descr="Une image contenant texte, capture d’écran, diagramme, Police&#10;&#10;Le contenu généré par l’IA peut être incorrect.">
            <a:extLst>
              <a:ext uri="{FF2B5EF4-FFF2-40B4-BE49-F238E27FC236}">
                <a16:creationId xmlns:a16="http://schemas.microsoft.com/office/drawing/2014/main" id="{013F7C29-C5E5-3415-FF5E-965BE6721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EF8E0"/>
              </a:clrFrom>
              <a:clrTo>
                <a:srgbClr val="FEF8E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9555" y="1527958"/>
            <a:ext cx="8513685" cy="4390966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E90CAE-3064-9E60-576B-E3EE8987A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13</a:t>
            </a:fld>
            <a:endParaRPr lang="fr-FR"/>
          </a:p>
        </p:txBody>
      </p:sp>
      <p:pic>
        <p:nvPicPr>
          <p:cNvPr id="6" name="Image 5" descr="Une image contenant texte, capture d’écran, diagramme, Parallèle&#10;&#10;Le contenu généré par l’IA peut être incorrect.">
            <a:extLst>
              <a:ext uri="{FF2B5EF4-FFF2-40B4-BE49-F238E27FC236}">
                <a16:creationId xmlns:a16="http://schemas.microsoft.com/office/drawing/2014/main" id="{52739FB1-F5CA-868C-54F3-4D9E2EDBDBB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3DC"/>
              </a:clrFrom>
              <a:clrTo>
                <a:srgbClr val="F7F3DC">
                  <a:alpha val="0"/>
                </a:srgbClr>
              </a:clrTo>
            </a:clrChange>
          </a:blip>
          <a:srcRect l="-190" r="-2031" b="24000"/>
          <a:stretch>
            <a:fillRect/>
          </a:stretch>
        </p:blipFill>
        <p:spPr>
          <a:xfrm>
            <a:off x="9329977" y="1718994"/>
            <a:ext cx="2521762" cy="411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7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A14D01-ED3C-C186-EBE9-CEC8AA1ED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Gestion de projet et outils</a:t>
            </a:r>
            <a:br>
              <a:rPr lang="fr-FR"/>
            </a:br>
            <a:r>
              <a:rPr lang="fr-FR"/>
              <a:t>Modèle du récepteur avec marges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3FD8C5D-8972-6034-F44A-680E26F5B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14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63B2B98-09D5-F623-E078-4B3C66BF3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032" y="1690690"/>
            <a:ext cx="9582912" cy="4629206"/>
          </a:xfrm>
          <a:prstGeom prst="rect">
            <a:avLst/>
          </a:prstGeom>
        </p:spPr>
      </p:pic>
      <p:pic>
        <p:nvPicPr>
          <p:cNvPr id="9" name="Picture 2" descr="Une image contenant symbole, Police, ligne, capture d’écran&#10;&#10;Le contenu généré par l’IA peut être incorrect.">
            <a:hlinkClick r:id="rId4"/>
            <a:extLst>
              <a:ext uri="{FF2B5EF4-FFF2-40B4-BE49-F238E27FC236}">
                <a16:creationId xmlns:a16="http://schemas.microsoft.com/office/drawing/2014/main" id="{5C138F9C-DF1B-350C-871B-553476C4A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518" y="457758"/>
            <a:ext cx="730915" cy="70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047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D2946D8B-9C49-9C57-EE4E-1F29F2DC1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Gestion de projet et outils</a:t>
            </a:r>
            <a:br>
              <a:rPr lang="fr-FR"/>
            </a:br>
            <a:r>
              <a:rPr lang="fr-FR"/>
              <a:t>Spécifications et marges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C08ECE-6EDC-E742-8C44-99CC6D75D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15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6F67F5B-5AC5-D4BE-9DBF-4BC4C3507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9055" y="1027908"/>
            <a:ext cx="3295785" cy="5203511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176139E2-076C-5FA5-9DB9-6C4EE04E1504}"/>
              </a:ext>
            </a:extLst>
          </p:cNvPr>
          <p:cNvSpPr/>
          <p:nvPr/>
        </p:nvSpPr>
        <p:spPr>
          <a:xfrm>
            <a:off x="10661245" y="2892557"/>
            <a:ext cx="894944" cy="367930"/>
          </a:xfrm>
          <a:prstGeom prst="ellipse">
            <a:avLst/>
          </a:prstGeom>
          <a:noFill/>
          <a:ln w="28575">
            <a:solidFill>
              <a:srgbClr val="CC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A7D5C47-7609-5B6E-7CC5-9BF2C516D726}"/>
              </a:ext>
            </a:extLst>
          </p:cNvPr>
          <p:cNvSpPr txBox="1"/>
          <p:nvPr/>
        </p:nvSpPr>
        <p:spPr>
          <a:xfrm>
            <a:off x="647160" y="1616496"/>
            <a:ext cx="267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Equations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AF6A249F-2065-A4FA-0DA7-C034F8D42721}"/>
                  </a:ext>
                </a:extLst>
              </p:cNvPr>
              <p:cNvSpPr txBox="1"/>
              <p:nvPr/>
            </p:nvSpPr>
            <p:spPr>
              <a:xfrm>
                <a:off x="1055724" y="2172331"/>
                <a:ext cx="6492931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𝑆𝑒𝑛𝑠𝑖𝑏𝑖𝑙𝑖𝑡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é 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𝑑𝐵𝑚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𝑟𝑒𝑐𝑒𝑝𝑡𝑒𝑢𝑟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−174+10</m:t>
                      </m:r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𝑆𝑁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𝑟𝑒𝑞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fr-FR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AF6A249F-2065-A4FA-0DA7-C034F8D42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724" y="2172331"/>
                <a:ext cx="6492931" cy="298415"/>
              </a:xfrm>
              <a:prstGeom prst="rect">
                <a:avLst/>
              </a:prstGeom>
              <a:blipFill>
                <a:blip r:embed="rId4"/>
                <a:stretch>
                  <a:fillRect l="-469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Ellipse 10">
            <a:extLst>
              <a:ext uri="{FF2B5EF4-FFF2-40B4-BE49-F238E27FC236}">
                <a16:creationId xmlns:a16="http://schemas.microsoft.com/office/drawing/2014/main" id="{FA0646E6-5245-AAFF-9D57-E3E7D3A67B69}"/>
              </a:ext>
            </a:extLst>
          </p:cNvPr>
          <p:cNvSpPr/>
          <p:nvPr/>
        </p:nvSpPr>
        <p:spPr>
          <a:xfrm>
            <a:off x="3070430" y="2109124"/>
            <a:ext cx="1414023" cy="424827"/>
          </a:xfrm>
          <a:prstGeom prst="ellipse">
            <a:avLst/>
          </a:prstGeom>
          <a:noFill/>
          <a:ln w="28575">
            <a:solidFill>
              <a:srgbClr val="CC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E679A706-32F4-C3E3-182C-0B17AC8FBF1A}"/>
                  </a:ext>
                </a:extLst>
              </p:cNvPr>
              <p:cNvSpPr txBox="1"/>
              <p:nvPr/>
            </p:nvSpPr>
            <p:spPr>
              <a:xfrm>
                <a:off x="1011679" y="2689735"/>
                <a:ext cx="5034199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𝑟𝑒𝑐𝑒𝑝𝑡𝑒𝑢𝑟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𝐿𝑁𝐴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𝑀𝐼𝑋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𝐿𝑁𝐴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𝐹𝑖𝑙𝑡𝑟𝑒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𝐿𝑁𝐴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𝑀𝐼𝑋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E679A706-32F4-C3E3-182C-0B17AC8FB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679" y="2689735"/>
                <a:ext cx="5034199" cy="565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Ellipse 12">
            <a:extLst>
              <a:ext uri="{FF2B5EF4-FFF2-40B4-BE49-F238E27FC236}">
                <a16:creationId xmlns:a16="http://schemas.microsoft.com/office/drawing/2014/main" id="{72707DD2-A6B5-9FEB-9185-BC01A3402BA0}"/>
              </a:ext>
            </a:extLst>
          </p:cNvPr>
          <p:cNvSpPr/>
          <p:nvPr/>
        </p:nvSpPr>
        <p:spPr>
          <a:xfrm>
            <a:off x="2470016" y="2785423"/>
            <a:ext cx="853333" cy="424827"/>
          </a:xfrm>
          <a:prstGeom prst="ellipse">
            <a:avLst/>
          </a:prstGeom>
          <a:noFill/>
          <a:ln w="28575">
            <a:solidFill>
              <a:srgbClr val="CC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B5A7FEF0-FCCF-7192-17F2-EABEE5953288}"/>
              </a:ext>
            </a:extLst>
          </p:cNvPr>
          <p:cNvSpPr/>
          <p:nvPr/>
        </p:nvSpPr>
        <p:spPr>
          <a:xfrm>
            <a:off x="3616058" y="2953936"/>
            <a:ext cx="735452" cy="424827"/>
          </a:xfrm>
          <a:prstGeom prst="ellipse">
            <a:avLst/>
          </a:prstGeom>
          <a:noFill/>
          <a:ln w="28575">
            <a:solidFill>
              <a:srgbClr val="CC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B40E0344-2BDD-B7BE-0AE0-2D625EC3F2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4444" y="4902740"/>
            <a:ext cx="4298143" cy="1328679"/>
          </a:xfrm>
          <a:prstGeom prst="rect">
            <a:avLst/>
          </a:prstGeom>
        </p:spPr>
      </p:pic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1C06D4F0-6475-C814-289A-3102CA417A23}"/>
              </a:ext>
            </a:extLst>
          </p:cNvPr>
          <p:cNvCxnSpPr/>
          <p:nvPr/>
        </p:nvCxnSpPr>
        <p:spPr>
          <a:xfrm>
            <a:off x="744438" y="3629663"/>
            <a:ext cx="690149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4A90EED4-3D2F-2530-64DA-A7582A02B77D}"/>
              </a:ext>
            </a:extLst>
          </p:cNvPr>
          <p:cNvSpPr txBox="1"/>
          <p:nvPr/>
        </p:nvSpPr>
        <p:spPr>
          <a:xfrm>
            <a:off x="647160" y="4825108"/>
            <a:ext cx="267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Proposition :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781C8B4-893D-D6BE-6FED-E91928569CCD}"/>
              </a:ext>
            </a:extLst>
          </p:cNvPr>
          <p:cNvSpPr txBox="1"/>
          <p:nvPr/>
        </p:nvSpPr>
        <p:spPr>
          <a:xfrm>
            <a:off x="282094" y="3692135"/>
            <a:ext cx="7130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Dégradation de l’IIP3 et du SFDR aura un impact direct sur la résistance face aux bloqueurs</a:t>
            </a:r>
          </a:p>
        </p:txBody>
      </p: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03B8F61E-7743-E93F-E1E0-5E8934197E56}"/>
              </a:ext>
            </a:extLst>
          </p:cNvPr>
          <p:cNvSpPr/>
          <p:nvPr/>
        </p:nvSpPr>
        <p:spPr>
          <a:xfrm>
            <a:off x="1264596" y="4338466"/>
            <a:ext cx="466927" cy="29529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3A133BD-F6C3-80E8-33A0-418EA34A53FD}"/>
              </a:ext>
            </a:extLst>
          </p:cNvPr>
          <p:cNvSpPr txBox="1"/>
          <p:nvPr/>
        </p:nvSpPr>
        <p:spPr>
          <a:xfrm>
            <a:off x="1731523" y="4273764"/>
            <a:ext cx="713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Compliqué d’évaluer des marges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8160ACEA-5221-DD64-3A27-1557B0F3B894}"/>
              </a:ext>
            </a:extLst>
          </p:cNvPr>
          <p:cNvSpPr/>
          <p:nvPr/>
        </p:nvSpPr>
        <p:spPr>
          <a:xfrm>
            <a:off x="10661245" y="4907604"/>
            <a:ext cx="894944" cy="367930"/>
          </a:xfrm>
          <a:prstGeom prst="ellipse">
            <a:avLst/>
          </a:prstGeom>
          <a:noFill/>
          <a:ln w="28575">
            <a:solidFill>
              <a:srgbClr val="CC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600B89F6-FFFB-3430-73C1-0842F6212D96}"/>
              </a:ext>
            </a:extLst>
          </p:cNvPr>
          <p:cNvSpPr/>
          <p:nvPr/>
        </p:nvSpPr>
        <p:spPr>
          <a:xfrm>
            <a:off x="10667459" y="5925956"/>
            <a:ext cx="894944" cy="367930"/>
          </a:xfrm>
          <a:prstGeom prst="ellipse">
            <a:avLst/>
          </a:prstGeom>
          <a:noFill/>
          <a:ln w="28575">
            <a:solidFill>
              <a:srgbClr val="CC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2" descr="Une image contenant symbole, Police, ligne, capture d’écran&#10;&#10;Le contenu généré par l’IA peut être incorrect.">
            <a:hlinkClick r:id="rId7"/>
            <a:extLst>
              <a:ext uri="{FF2B5EF4-FFF2-40B4-BE49-F238E27FC236}">
                <a16:creationId xmlns:a16="http://schemas.microsoft.com/office/drawing/2014/main" id="{40710158-7091-D6C8-91AF-3E6CAC990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648" y="156006"/>
            <a:ext cx="730915" cy="70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532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3" grpId="0"/>
      <p:bldP spid="11" grpId="0" animBg="1"/>
      <p:bldP spid="7" grpId="0"/>
      <p:bldP spid="13" grpId="0" animBg="1"/>
      <p:bldP spid="14" grpId="0" animBg="1"/>
      <p:bldP spid="23" grpId="0"/>
      <p:bldP spid="24" grpId="0"/>
      <p:bldP spid="25" grpId="0" animBg="1"/>
      <p:bldP spid="26" grpId="0"/>
      <p:bldP spid="27" grpId="0" animBg="1"/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AA3C0-2D68-D2C7-BB83-CE4336622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3DAEFF-9D77-6C18-BA6E-13B01BB60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Gestion de projet et outils</a:t>
            </a:r>
            <a:br>
              <a:rPr lang="fr-FR"/>
            </a:br>
            <a:r>
              <a:rPr lang="fr-FR"/>
              <a:t>Plan de validation - e</a:t>
            </a:r>
            <a:r>
              <a:rPr lang="fr-FR">
                <a:ea typeface="Calibri Light"/>
                <a:cs typeface="Calibri Light"/>
              </a:rPr>
              <a:t>xemple : Mixer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F78836-BB42-4498-79D7-17D3436A6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16</a:t>
            </a:fld>
            <a:endParaRPr lang="fr-FR"/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AC52701C-BE1C-598C-A5E7-E23B9E7E9C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205030"/>
              </p:ext>
            </p:extLst>
          </p:nvPr>
        </p:nvGraphicFramePr>
        <p:xfrm>
          <a:off x="386686" y="1626358"/>
          <a:ext cx="11489078" cy="4778281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1262417">
                  <a:extLst>
                    <a:ext uri="{9D8B030D-6E8A-4147-A177-3AD203B41FA5}">
                      <a16:colId xmlns:a16="http://schemas.microsoft.com/office/drawing/2014/main" val="4063249594"/>
                    </a:ext>
                  </a:extLst>
                </a:gridCol>
                <a:gridCol w="1912824">
                  <a:extLst>
                    <a:ext uri="{9D8B030D-6E8A-4147-A177-3AD203B41FA5}">
                      <a16:colId xmlns:a16="http://schemas.microsoft.com/office/drawing/2014/main" val="936604488"/>
                    </a:ext>
                  </a:extLst>
                </a:gridCol>
                <a:gridCol w="1367827">
                  <a:extLst>
                    <a:ext uri="{9D8B030D-6E8A-4147-A177-3AD203B41FA5}">
                      <a16:colId xmlns:a16="http://schemas.microsoft.com/office/drawing/2014/main" val="1439166698"/>
                    </a:ext>
                  </a:extLst>
                </a:gridCol>
                <a:gridCol w="2051747">
                  <a:extLst>
                    <a:ext uri="{9D8B030D-6E8A-4147-A177-3AD203B41FA5}">
                      <a16:colId xmlns:a16="http://schemas.microsoft.com/office/drawing/2014/main" val="1618143610"/>
                    </a:ext>
                  </a:extLst>
                </a:gridCol>
                <a:gridCol w="1831074">
                  <a:extLst>
                    <a:ext uri="{9D8B030D-6E8A-4147-A177-3AD203B41FA5}">
                      <a16:colId xmlns:a16="http://schemas.microsoft.com/office/drawing/2014/main" val="2968026734"/>
                    </a:ext>
                  </a:extLst>
                </a:gridCol>
                <a:gridCol w="2263253">
                  <a:extLst>
                    <a:ext uri="{9D8B030D-6E8A-4147-A177-3AD203B41FA5}">
                      <a16:colId xmlns:a16="http://schemas.microsoft.com/office/drawing/2014/main" val="200747146"/>
                    </a:ext>
                  </a:extLst>
                </a:gridCol>
                <a:gridCol w="799936">
                  <a:extLst>
                    <a:ext uri="{9D8B030D-6E8A-4147-A177-3AD203B41FA5}">
                      <a16:colId xmlns:a16="http://schemas.microsoft.com/office/drawing/2014/main" val="32794178"/>
                    </a:ext>
                  </a:extLst>
                </a:gridCol>
              </a:tblGrid>
              <a:tr h="321628">
                <a:tc>
                  <a:txBody>
                    <a:bodyPr/>
                    <a:lstStyle/>
                    <a:p>
                      <a:r>
                        <a:rPr lang="fr-FR" sz="1100" b="1">
                          <a:solidFill>
                            <a:schemeClr val="tx1"/>
                          </a:solidFill>
                          <a:effectLst/>
                        </a:rPr>
                        <a:t>Nom du 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 b="1">
                          <a:solidFill>
                            <a:schemeClr val="tx1"/>
                          </a:solidFill>
                          <a:effectLst/>
                        </a:rPr>
                        <a:t>Exigences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 b="1">
                          <a:solidFill>
                            <a:schemeClr val="tx1"/>
                          </a:solidFill>
                          <a:effectLst/>
                        </a:rPr>
                        <a:t>Condition de test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 b="1">
                          <a:solidFill>
                            <a:schemeClr val="tx1"/>
                          </a:solidFill>
                          <a:effectLst/>
                        </a:rPr>
                        <a:t>Procédure de 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 b="1">
                          <a:solidFill>
                            <a:schemeClr val="tx1"/>
                          </a:solidFill>
                          <a:effectLst/>
                        </a:rPr>
                        <a:t>Résultats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 b="1">
                          <a:solidFill>
                            <a:schemeClr val="tx1"/>
                          </a:solidFill>
                          <a:effectLst/>
                        </a:rPr>
                        <a:t>Critères d’acceptation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 b="1" err="1">
                          <a:solidFill>
                            <a:schemeClr val="tx1"/>
                          </a:solidFill>
                          <a:effectLst/>
                        </a:rPr>
                        <a:t>Pass</a:t>
                      </a:r>
                      <a:r>
                        <a:rPr lang="fr-FR" sz="1100" b="1">
                          <a:solidFill>
                            <a:schemeClr val="tx1"/>
                          </a:solidFill>
                          <a:effectLst/>
                        </a:rPr>
                        <a:t>/Fail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298827"/>
                  </a:ext>
                </a:extLst>
              </a:tr>
              <a:tr h="877958">
                <a:tc>
                  <a:txBody>
                    <a:bodyPr/>
                    <a:lstStyle/>
                    <a:p>
                      <a:r>
                        <a:rPr lang="fr-FR" sz="1100">
                          <a:effectLst/>
                        </a:rPr>
                        <a:t>simu DC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>
                          <a:effectLst/>
                        </a:rPr>
                        <a:t>Ns1 et Ns2 en zone saturée --&gt; vgs0&gt;</a:t>
                      </a:r>
                      <a:r>
                        <a:rPr lang="fr-FR" sz="1100" err="1">
                          <a:effectLst/>
                        </a:rPr>
                        <a:t>vth</a:t>
                      </a:r>
                      <a:br>
                        <a:rPr lang="fr-FR" sz="1100">
                          <a:effectLst/>
                        </a:rPr>
                      </a:br>
                      <a:r>
                        <a:rPr lang="fr-FR" sz="1100">
                          <a:effectLst/>
                        </a:rPr>
                        <a:t>N1, N2, N3, N4 sont des </a:t>
                      </a:r>
                      <a:r>
                        <a:rPr lang="fr-FR" sz="1100" err="1">
                          <a:effectLst/>
                        </a:rPr>
                        <a:t>switchs</a:t>
                      </a:r>
                      <a:r>
                        <a:rPr lang="fr-FR" sz="1100">
                          <a:effectLst/>
                        </a:rPr>
                        <a:t> --&gt; pas actifs en mm temps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 err="1">
                          <a:effectLst/>
                        </a:rPr>
                        <a:t>Vgs</a:t>
                      </a:r>
                      <a:r>
                        <a:rPr lang="fr-FR" sz="1100">
                          <a:effectLst/>
                        </a:rPr>
                        <a:t> de tous les transistors =0,8V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>
                          <a:effectLst/>
                        </a:rPr>
                        <a:t>Insérer box simu DC --&gt; Run --&gt; Simulation --&gt;Afficher point de fonctionnement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>
                          <a:effectLst/>
                        </a:rPr>
                        <a:t>Vds (transistor) &gt;0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>
                          <a:effectLst/>
                        </a:rPr>
                        <a:t>les transistors doivent </a:t>
                      </a:r>
                      <a:r>
                        <a:rPr lang="fr-FR" sz="1100" err="1">
                          <a:effectLst/>
                        </a:rPr>
                        <a:t>etre</a:t>
                      </a:r>
                      <a:r>
                        <a:rPr lang="fr-FR" sz="1100">
                          <a:effectLst/>
                        </a:rPr>
                        <a:t> en zone saturée, Pas de tension </a:t>
                      </a:r>
                      <a:r>
                        <a:rPr lang="fr-FR" sz="1100" err="1">
                          <a:effectLst/>
                        </a:rPr>
                        <a:t>négative,un</a:t>
                      </a:r>
                      <a:r>
                        <a:rPr lang="fr-FR" sz="1100">
                          <a:effectLst/>
                        </a:rPr>
                        <a:t> courant pas trop élevé pour limite la chute de tension au nv des </a:t>
                      </a:r>
                      <a:r>
                        <a:rPr lang="fr-FR" sz="1100" err="1">
                          <a:effectLst/>
                        </a:rPr>
                        <a:t>resistances</a:t>
                      </a:r>
                      <a:r>
                        <a:rPr lang="fr-FR" sz="1100">
                          <a:effectLst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/>
                        <a:t>PASS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97132"/>
                  </a:ext>
                </a:extLst>
              </a:tr>
              <a:tr h="747568">
                <a:tc>
                  <a:txBody>
                    <a:bodyPr/>
                    <a:lstStyle/>
                    <a:p>
                      <a:r>
                        <a:rPr lang="fr-FR" sz="1100">
                          <a:effectLst/>
                        </a:rPr>
                        <a:t>simulation transitoire </a:t>
                      </a:r>
                      <a:r>
                        <a:rPr lang="fr-FR" sz="1100" err="1">
                          <a:effectLst/>
                        </a:rPr>
                        <a:t>Vout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>
                          <a:effectLst/>
                        </a:rPr>
                        <a:t>Une porteuse de </a:t>
                      </a:r>
                      <a:r>
                        <a:rPr lang="fr-FR" sz="1100" err="1">
                          <a:effectLst/>
                        </a:rPr>
                        <a:t>Frf</a:t>
                      </a:r>
                      <a:r>
                        <a:rPr lang="fr-FR" sz="1100">
                          <a:effectLst/>
                        </a:rPr>
                        <a:t>-Fol,</a:t>
                      </a:r>
                      <a:br>
                        <a:rPr lang="fr-FR" sz="1100">
                          <a:effectLst/>
                        </a:rPr>
                      </a:br>
                      <a:r>
                        <a:rPr lang="fr-FR" sz="1100">
                          <a:effectLst/>
                        </a:rPr>
                        <a:t>Une enveloppe de </a:t>
                      </a:r>
                      <a:r>
                        <a:rPr lang="fr-FR" sz="1100" err="1">
                          <a:effectLst/>
                        </a:rPr>
                        <a:t>Frf+Fol</a:t>
                      </a:r>
                      <a:endParaRPr lang="fr-FR" sz="1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 err="1">
                          <a:effectLst/>
                        </a:rPr>
                        <a:t>Frf</a:t>
                      </a:r>
                      <a:r>
                        <a:rPr lang="fr-FR" sz="1100">
                          <a:effectLst/>
                        </a:rPr>
                        <a:t>=2,45GHz, </a:t>
                      </a:r>
                      <a:r>
                        <a:rPr lang="fr-FR" sz="1100" err="1">
                          <a:effectLst/>
                        </a:rPr>
                        <a:t>Vrf</a:t>
                      </a:r>
                      <a:r>
                        <a:rPr lang="fr-FR" sz="1100">
                          <a:effectLst/>
                        </a:rPr>
                        <a:t>=0,4V</a:t>
                      </a:r>
                      <a:br>
                        <a:rPr lang="fr-FR" sz="1100">
                          <a:effectLst/>
                        </a:rPr>
                      </a:br>
                      <a:r>
                        <a:rPr lang="fr-FR" sz="1100">
                          <a:effectLst/>
                        </a:rPr>
                        <a:t>Fol=2,44GHz, Vol=2V</a:t>
                      </a:r>
                      <a:br>
                        <a:rPr lang="fr-FR" sz="1100">
                          <a:effectLst/>
                        </a:rPr>
                      </a:br>
                      <a:r>
                        <a:rPr lang="fr-FR" sz="1100" err="1">
                          <a:effectLst/>
                        </a:rPr>
                        <a:t>Ip</a:t>
                      </a:r>
                      <a:r>
                        <a:rPr lang="fr-FR" sz="1100">
                          <a:effectLst/>
                        </a:rPr>
                        <a:t>=4,64mA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>
                          <a:effectLst/>
                        </a:rPr>
                        <a:t>ajouter sur un nouveau graphique </a:t>
                      </a:r>
                      <a:r>
                        <a:rPr lang="fr-FR" sz="1100" err="1">
                          <a:effectLst/>
                        </a:rPr>
                        <a:t>equation</a:t>
                      </a:r>
                      <a:r>
                        <a:rPr lang="fr-FR" sz="1100">
                          <a:effectLst/>
                        </a:rPr>
                        <a:t> </a:t>
                      </a:r>
                      <a:r>
                        <a:rPr lang="fr-FR" sz="1100" err="1">
                          <a:effectLst/>
                        </a:rPr>
                        <a:t>vout</a:t>
                      </a:r>
                      <a:r>
                        <a:rPr lang="fr-FR" sz="1100">
                          <a:effectLst/>
                        </a:rPr>
                        <a:t> (</a:t>
                      </a:r>
                      <a:r>
                        <a:rPr lang="fr-FR" sz="1100" err="1">
                          <a:effectLst/>
                        </a:rPr>
                        <a:t>voutp-voutn</a:t>
                      </a:r>
                      <a:r>
                        <a:rPr lang="fr-FR" sz="1100">
                          <a:effectLst/>
                        </a:rPr>
                        <a:t>)=fct(time)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>
                          <a:effectLst/>
                        </a:rPr>
                        <a:t>--&gt;VIF = 0,6[+-0,1V]</a:t>
                      </a:r>
                      <a:br>
                        <a:rPr lang="fr-FR" sz="1100">
                          <a:effectLst/>
                        </a:rPr>
                      </a:br>
                      <a:r>
                        <a:rPr lang="fr-FR" sz="1100">
                          <a:effectLst/>
                        </a:rPr>
                        <a:t>--&gt;ABS(FRF-FOL)=10MHz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>
                          <a:effectLst/>
                        </a:rPr>
                        <a:t>--&gt;VIF = 0,7V</a:t>
                      </a:r>
                      <a:br>
                        <a:rPr lang="fr-FR" sz="1100">
                          <a:effectLst/>
                        </a:rPr>
                      </a:br>
                      <a:r>
                        <a:rPr lang="fr-FR" sz="1100">
                          <a:effectLst/>
                        </a:rPr>
                        <a:t>--&gt;ABS(FRF-FOL)=10MHz</a:t>
                      </a:r>
                    </a:p>
                    <a:p>
                      <a:pPr lvl="0">
                        <a:buNone/>
                      </a:pPr>
                      <a:r>
                        <a:rPr lang="fr-FR" sz="1100">
                          <a:effectLst/>
                        </a:rPr>
                        <a:t>+/-10%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/>
                        <a:t>PASS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123864"/>
                  </a:ext>
                </a:extLst>
              </a:tr>
              <a:tr h="1164813">
                <a:tc>
                  <a:txBody>
                    <a:bodyPr/>
                    <a:lstStyle/>
                    <a:p>
                      <a:r>
                        <a:rPr lang="fr-FR" sz="1100" err="1">
                          <a:effectLst/>
                        </a:rPr>
                        <a:t>fft</a:t>
                      </a:r>
                      <a:r>
                        <a:rPr lang="fr-FR" sz="1100">
                          <a:effectLst/>
                        </a:rPr>
                        <a:t> (</a:t>
                      </a:r>
                      <a:r>
                        <a:rPr lang="fr-FR" sz="1100" err="1">
                          <a:effectLst/>
                        </a:rPr>
                        <a:t>vout</a:t>
                      </a:r>
                      <a:r>
                        <a:rPr lang="fr-FR" sz="1100">
                          <a:effectLst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>
                          <a:effectLst/>
                        </a:rPr>
                        <a:t>Deux raies doivent être visibles dans le spectre du signal de sortie : une à </a:t>
                      </a:r>
                      <a:r>
                        <a:rPr lang="fr-FR" sz="1100" err="1">
                          <a:effectLst/>
                        </a:rPr>
                        <a:t>Frf</a:t>
                      </a:r>
                      <a:r>
                        <a:rPr lang="fr-FR" sz="1100">
                          <a:effectLst/>
                        </a:rPr>
                        <a:t>-Fol et une à </a:t>
                      </a:r>
                      <a:r>
                        <a:rPr lang="fr-FR" sz="1100" err="1">
                          <a:effectLst/>
                        </a:rPr>
                        <a:t>Frf+Fol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 err="1">
                          <a:effectLst/>
                        </a:rPr>
                        <a:t>Frf</a:t>
                      </a:r>
                      <a:r>
                        <a:rPr lang="fr-FR" sz="1100">
                          <a:effectLst/>
                        </a:rPr>
                        <a:t>=2,45GHz, </a:t>
                      </a:r>
                      <a:r>
                        <a:rPr lang="fr-FR" sz="1100" err="1">
                          <a:effectLst/>
                        </a:rPr>
                        <a:t>Vrf</a:t>
                      </a:r>
                      <a:r>
                        <a:rPr lang="fr-FR" sz="1100">
                          <a:effectLst/>
                        </a:rPr>
                        <a:t>=0,4V</a:t>
                      </a:r>
                      <a:br>
                        <a:rPr lang="fr-FR" sz="1100">
                          <a:effectLst/>
                        </a:rPr>
                      </a:br>
                      <a:r>
                        <a:rPr lang="fr-FR" sz="1100">
                          <a:effectLst/>
                        </a:rPr>
                        <a:t>Fol=2,44GHz, Vol=2V</a:t>
                      </a:r>
                      <a:br>
                        <a:rPr lang="fr-FR" sz="1100">
                          <a:effectLst/>
                        </a:rPr>
                      </a:br>
                      <a:r>
                        <a:rPr lang="fr-FR" sz="1100" err="1">
                          <a:effectLst/>
                        </a:rPr>
                        <a:t>Ip</a:t>
                      </a:r>
                      <a:r>
                        <a:rPr lang="fr-FR" sz="1100">
                          <a:effectLst/>
                        </a:rPr>
                        <a:t>=4,64mA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>
                          <a:effectLst/>
                        </a:rPr>
                        <a:t>ajout un script pour calculer la </a:t>
                      </a:r>
                      <a:r>
                        <a:rPr lang="fr-FR" sz="1100" err="1">
                          <a:effectLst/>
                        </a:rPr>
                        <a:t>fft</a:t>
                      </a:r>
                      <a:r>
                        <a:rPr lang="fr-FR" sz="1100">
                          <a:effectLst/>
                        </a:rPr>
                        <a:t> de la sortie (</a:t>
                      </a:r>
                      <a:r>
                        <a:rPr lang="fr-FR" sz="1100" err="1">
                          <a:effectLst/>
                        </a:rPr>
                        <a:t>voutp-voutn</a:t>
                      </a:r>
                      <a:r>
                        <a:rPr lang="fr-FR" sz="1100">
                          <a:effectLst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>
                          <a:effectLst/>
                        </a:rPr>
                        <a:t>deux harmoniques visibles:</a:t>
                      </a:r>
                      <a:br>
                        <a:rPr lang="fr-FR" sz="1100">
                          <a:effectLst/>
                        </a:rPr>
                      </a:br>
                      <a:r>
                        <a:rPr lang="fr-FR" sz="1100">
                          <a:effectLst/>
                        </a:rPr>
                        <a:t>--&gt; Une à 9,77MHz avec une magnitude de 0,657V</a:t>
                      </a:r>
                      <a:br>
                        <a:rPr lang="fr-FR" sz="1100">
                          <a:effectLst/>
                        </a:rPr>
                      </a:br>
                      <a:r>
                        <a:rPr lang="fr-FR" sz="1100">
                          <a:effectLst/>
                        </a:rPr>
                        <a:t>--&gt;Une à 4,895GHz avec un magnitude de </a:t>
                      </a:r>
                      <a:br>
                        <a:rPr lang="fr-FR" sz="1100">
                          <a:effectLst/>
                        </a:rPr>
                      </a:br>
                      <a:r>
                        <a:rPr lang="fr-FR" sz="1100">
                          <a:effectLst/>
                        </a:rPr>
                        <a:t>0,419V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>
                          <a:effectLst/>
                        </a:rPr>
                        <a:t>Deux harmoniques:</a:t>
                      </a:r>
                      <a:br>
                        <a:rPr lang="fr-FR" sz="1100">
                          <a:effectLst/>
                        </a:rPr>
                      </a:br>
                      <a:r>
                        <a:rPr lang="fr-FR" sz="1100">
                          <a:effectLst/>
                        </a:rPr>
                        <a:t>--&gt;Une à 10MHz(</a:t>
                      </a:r>
                      <a:r>
                        <a:rPr lang="fr-FR" sz="1100" err="1">
                          <a:effectLst/>
                        </a:rPr>
                        <a:t>Frf</a:t>
                      </a:r>
                      <a:r>
                        <a:rPr lang="fr-FR" sz="1100">
                          <a:effectLst/>
                        </a:rPr>
                        <a:t>-Fol=</a:t>
                      </a:r>
                      <a:r>
                        <a:rPr lang="fr-FR" sz="1100" err="1">
                          <a:effectLst/>
                        </a:rPr>
                        <a:t>Fif</a:t>
                      </a:r>
                      <a:r>
                        <a:rPr lang="fr-FR" sz="1100">
                          <a:effectLst/>
                        </a:rPr>
                        <a:t>)avec une magnitude de 0,7V</a:t>
                      </a:r>
                      <a:br>
                        <a:rPr lang="fr-FR" sz="1100">
                          <a:effectLst/>
                        </a:rPr>
                      </a:br>
                      <a:r>
                        <a:rPr lang="fr-FR" sz="1100">
                          <a:effectLst/>
                        </a:rPr>
                        <a:t>--&gt;Une à 4,89GHz </a:t>
                      </a:r>
                      <a:r>
                        <a:rPr lang="fr-FR" sz="1100" err="1">
                          <a:effectLst/>
                        </a:rPr>
                        <a:t>Frf+Fol</a:t>
                      </a:r>
                      <a:r>
                        <a:rPr lang="fr-FR" sz="1100">
                          <a:effectLst/>
                        </a:rPr>
                        <a:t>)</a:t>
                      </a:r>
                    </a:p>
                    <a:p>
                      <a:pPr lvl="0">
                        <a:buNone/>
                      </a:pPr>
                      <a:r>
                        <a:rPr lang="fr-FR" sz="1100">
                          <a:effectLst/>
                        </a:rPr>
                        <a:t>+/-10%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/>
                        <a:t>PASS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299865"/>
                  </a:ext>
                </a:extLst>
              </a:tr>
              <a:tr h="1425599">
                <a:tc>
                  <a:txBody>
                    <a:bodyPr/>
                    <a:lstStyle/>
                    <a:p>
                      <a:r>
                        <a:rPr lang="fr-FR" sz="1100">
                          <a:effectLst/>
                        </a:rPr>
                        <a:t>Gain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>
                          <a:effectLst/>
                        </a:rPr>
                        <a:t>Le gain doit être relativement constant sur toute la plage des tensions d’entrée testées.</a:t>
                      </a:r>
                      <a:br>
                        <a:rPr lang="fr-FR" sz="1100">
                          <a:effectLst/>
                        </a:rPr>
                      </a:br>
                      <a:r>
                        <a:rPr lang="fr-FR" sz="1100">
                          <a:effectLst/>
                        </a:rPr>
                        <a:t>La réponse du circuit doit être linéaire</a:t>
                      </a:r>
                      <a:br>
                        <a:rPr lang="fr-FR" sz="1100">
                          <a:effectLst/>
                        </a:rPr>
                      </a:br>
                      <a:r>
                        <a:rPr lang="fr-FR" sz="1100">
                          <a:effectLst/>
                        </a:rPr>
                        <a:t>Identifier le point de compression à 1dB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 err="1">
                          <a:effectLst/>
                        </a:rPr>
                        <a:t>Frf</a:t>
                      </a:r>
                      <a:r>
                        <a:rPr lang="fr-FR" sz="1100">
                          <a:effectLst/>
                        </a:rPr>
                        <a:t>=2,45GHz, </a:t>
                      </a:r>
                      <a:r>
                        <a:rPr lang="fr-FR" sz="1100" err="1">
                          <a:effectLst/>
                        </a:rPr>
                        <a:t>Vrf</a:t>
                      </a:r>
                      <a:r>
                        <a:rPr lang="fr-FR" sz="1100">
                          <a:effectLst/>
                        </a:rPr>
                        <a:t>=100µV, 1mV, 10mV, 100mV, 200mV, 300mV, 400mV, 500mV</a:t>
                      </a:r>
                      <a:br>
                        <a:rPr lang="fr-FR" sz="1100">
                          <a:effectLst/>
                        </a:rPr>
                      </a:br>
                      <a:r>
                        <a:rPr lang="fr-FR" sz="1100">
                          <a:effectLst/>
                        </a:rPr>
                        <a:t>Fol=2,44GHz, Vol=2V</a:t>
                      </a:r>
                      <a:br>
                        <a:rPr lang="fr-FR" sz="1100">
                          <a:effectLst/>
                        </a:rPr>
                      </a:br>
                      <a:r>
                        <a:rPr lang="fr-FR" sz="1100" err="1">
                          <a:effectLst/>
                        </a:rPr>
                        <a:t>Ip</a:t>
                      </a:r>
                      <a:r>
                        <a:rPr lang="fr-FR" sz="1100">
                          <a:effectLst/>
                        </a:rPr>
                        <a:t>=1,5mA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>
                          <a:effectLst/>
                        </a:rPr>
                        <a:t>En utilisant le </a:t>
                      </a:r>
                      <a:r>
                        <a:rPr lang="fr-FR" sz="1100" err="1">
                          <a:effectLst/>
                        </a:rPr>
                        <a:t>bench</a:t>
                      </a:r>
                      <a:r>
                        <a:rPr lang="fr-FR" sz="1100">
                          <a:effectLst/>
                        </a:rPr>
                        <a:t> de la </a:t>
                      </a:r>
                      <a:r>
                        <a:rPr lang="fr-FR" sz="1100" err="1">
                          <a:effectLst/>
                        </a:rPr>
                        <a:t>fft</a:t>
                      </a:r>
                      <a:r>
                        <a:rPr lang="fr-FR" sz="1100">
                          <a:effectLst/>
                        </a:rPr>
                        <a:t>, on fait varier la tension d'entrée et on relève l'amplitude de sortie à 10MHz.</a:t>
                      </a:r>
                      <a:br>
                        <a:rPr lang="fr-FR" sz="1100">
                          <a:effectLst/>
                        </a:rPr>
                      </a:br>
                      <a:r>
                        <a:rPr lang="fr-FR" sz="1100">
                          <a:effectLst/>
                        </a:rPr>
                        <a:t>Sur </a:t>
                      </a:r>
                      <a:r>
                        <a:rPr lang="fr-FR" sz="1100" err="1">
                          <a:effectLst/>
                        </a:rPr>
                        <a:t>excel</a:t>
                      </a:r>
                      <a:r>
                        <a:rPr lang="fr-FR" sz="1100">
                          <a:effectLst/>
                        </a:rPr>
                        <a:t>, on trace les courbes vs(</a:t>
                      </a:r>
                      <a:r>
                        <a:rPr lang="fr-FR" sz="1100" err="1">
                          <a:effectLst/>
                        </a:rPr>
                        <a:t>ve</a:t>
                      </a:r>
                      <a:r>
                        <a:rPr lang="fr-FR" sz="1100">
                          <a:effectLst/>
                        </a:rPr>
                        <a:t>) et Pout (Pin) et on relève le point de compression ainsi que le gain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>
                          <a:effectLst/>
                        </a:rPr>
                        <a:t>gain = 8,45 dB</a:t>
                      </a:r>
                      <a:br>
                        <a:rPr lang="fr-FR" sz="1100">
                          <a:effectLst/>
                        </a:rPr>
                      </a:br>
                      <a:r>
                        <a:rPr lang="fr-FR" sz="1100">
                          <a:effectLst/>
                        </a:rPr>
                        <a:t>IIP3 = 0,175 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>
                          <a:effectLst/>
                        </a:rPr>
                        <a:t>gain = 8 dB</a:t>
                      </a:r>
                      <a:br>
                        <a:rPr lang="fr-FR" sz="1100">
                          <a:effectLst/>
                        </a:rPr>
                      </a:br>
                      <a:r>
                        <a:rPr lang="fr-FR" sz="1100" err="1">
                          <a:effectLst/>
                        </a:rPr>
                        <a:t>Vinmax</a:t>
                      </a:r>
                      <a:r>
                        <a:rPr lang="fr-FR" sz="1100">
                          <a:effectLst/>
                        </a:rPr>
                        <a:t>= 30mV pour </a:t>
                      </a:r>
                      <a:r>
                        <a:rPr lang="fr-FR" sz="1100" err="1">
                          <a:effectLst/>
                        </a:rPr>
                        <a:t>Dmin</a:t>
                      </a:r>
                      <a:r>
                        <a:rPr lang="fr-FR" sz="1100">
                          <a:effectLst/>
                        </a:rPr>
                        <a:t>=0,16m</a:t>
                      </a:r>
                    </a:p>
                    <a:p>
                      <a:pPr lvl="0">
                        <a:buNone/>
                      </a:pPr>
                      <a:r>
                        <a:rPr lang="fr-FR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+/-10%</a:t>
                      </a:r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>
                          <a:effectLst/>
                        </a:rPr>
                        <a:t>PASS 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908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3123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8479D20A-79A4-2A84-D887-CA2A10292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Avancement technique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5C687896-D239-A9F1-15C9-BB7B7459E8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78770D-844E-8330-CAE7-822E306E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4064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A56497-F58E-22D3-C6EC-32CF16DA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Inductance - Point de départ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E68E58A-F903-E751-F04C-6674D5697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A54FD-F1EB-45FD-9AD4-9905D7B21312}" type="slidenum">
              <a:rPr lang="fr-FR" smtClean="0"/>
              <a:t>18</a:t>
            </a:fld>
            <a:endParaRPr lang="fr-FR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E35C7CE7-6833-15F3-BD51-7E98A382BA02}"/>
              </a:ext>
            </a:extLst>
          </p:cNvPr>
          <p:cNvGrpSpPr/>
          <p:nvPr/>
        </p:nvGrpSpPr>
        <p:grpSpPr>
          <a:xfrm>
            <a:off x="6743700" y="884238"/>
            <a:ext cx="5120640" cy="5363718"/>
            <a:chOff x="6743700" y="884238"/>
            <a:chExt cx="5120640" cy="5363718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FA771832-EABB-DF19-0CCB-BF9420443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1531" t="14862" r="15531"/>
            <a:stretch/>
          </p:blipFill>
          <p:spPr>
            <a:xfrm>
              <a:off x="6743700" y="884238"/>
              <a:ext cx="5120640" cy="5363718"/>
            </a:xfrm>
            <a:prstGeom prst="rect">
              <a:avLst/>
            </a:prstGeom>
          </p:spPr>
        </p:pic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9E2D85A3-5A15-37D3-55B1-21019BF22858}"/>
                </a:ext>
              </a:extLst>
            </p:cNvPr>
            <p:cNvCxnSpPr/>
            <p:nvPr/>
          </p:nvCxnSpPr>
          <p:spPr>
            <a:xfrm>
              <a:off x="7729870" y="3157870"/>
              <a:ext cx="2955851" cy="54226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7E079C5C-C410-0C26-DCE0-34F498BD7104}"/>
                </a:ext>
              </a:extLst>
            </p:cNvPr>
            <p:cNvSpPr txBox="1"/>
            <p:nvPr/>
          </p:nvSpPr>
          <p:spPr>
            <a:xfrm>
              <a:off x="8920717" y="3046667"/>
              <a:ext cx="13184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err="1"/>
                <a:t>Dint</a:t>
              </a:r>
              <a:endParaRPr lang="fr-FR" b="1"/>
            </a:p>
          </p:txBody>
        </p: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1E169D62-9867-45CE-BCC5-284710B580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85721" y="2286000"/>
              <a:ext cx="202019" cy="9929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BBB2AA6F-86FF-7F78-16F7-504DE9FA33E1}"/>
                </a:ext>
              </a:extLst>
            </p:cNvPr>
            <p:cNvSpPr txBox="1"/>
            <p:nvPr/>
          </p:nvSpPr>
          <p:spPr>
            <a:xfrm>
              <a:off x="10361421" y="2200627"/>
              <a:ext cx="13184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/>
                <a:t>W</a:t>
              </a:r>
            </a:p>
          </p:txBody>
        </p: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47837CDF-8CA4-E6FA-E96B-DB652F7074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22514" y="2223071"/>
              <a:ext cx="207356" cy="555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4EAE636F-ED05-CF3B-5DF1-96250F4071ED}"/>
                </a:ext>
              </a:extLst>
            </p:cNvPr>
            <p:cNvCxnSpPr>
              <a:cxnSpLocks/>
            </p:cNvCxnSpPr>
            <p:nvPr/>
          </p:nvCxnSpPr>
          <p:spPr>
            <a:xfrm>
              <a:off x="7302855" y="2158280"/>
              <a:ext cx="196826" cy="5152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A7B2DA51-3C0F-D5B3-477F-A910816AA25C}"/>
                </a:ext>
              </a:extLst>
            </p:cNvPr>
            <p:cNvSpPr txBox="1"/>
            <p:nvPr/>
          </p:nvSpPr>
          <p:spPr>
            <a:xfrm>
              <a:off x="7401268" y="1831295"/>
              <a:ext cx="13184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/>
                <a:t>S</a:t>
              </a:r>
            </a:p>
          </p:txBody>
        </p:sp>
      </p:grpSp>
      <p:sp>
        <p:nvSpPr>
          <p:cNvPr id="26" name="ZoneTexte 25">
            <a:extLst>
              <a:ext uri="{FF2B5EF4-FFF2-40B4-BE49-F238E27FC236}">
                <a16:creationId xmlns:a16="http://schemas.microsoft.com/office/drawing/2014/main" id="{246A88B1-23E2-3F72-EC20-F9B18B97CD91}"/>
              </a:ext>
            </a:extLst>
          </p:cNvPr>
          <p:cNvSpPr txBox="1"/>
          <p:nvPr/>
        </p:nvSpPr>
        <p:spPr>
          <a:xfrm>
            <a:off x="730073" y="1746380"/>
            <a:ext cx="5734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Layout : utilisation de la Pcell disponible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Simulation EM : Utilisation des constantes process de la technologie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443871A6-8271-B51B-69A9-DA669FBD2610}"/>
              </a:ext>
            </a:extLst>
          </p:cNvPr>
          <p:cNvGrpSpPr/>
          <p:nvPr/>
        </p:nvGrpSpPr>
        <p:grpSpPr>
          <a:xfrm>
            <a:off x="412454" y="3100242"/>
            <a:ext cx="6527950" cy="830997"/>
            <a:chOff x="412454" y="3610985"/>
            <a:chExt cx="6527950" cy="830997"/>
          </a:xfrm>
        </p:grpSpPr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60A5C4D4-B9A1-D538-00E5-E40648D996E3}"/>
                </a:ext>
              </a:extLst>
            </p:cNvPr>
            <p:cNvSpPr txBox="1"/>
            <p:nvPr/>
          </p:nvSpPr>
          <p:spPr>
            <a:xfrm>
              <a:off x="1206354" y="3610985"/>
              <a:ext cx="57340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/>
                <a:t>Variation des paramètres géométriques pour atteindre une </a:t>
              </a:r>
              <a:r>
                <a:rPr lang="fr-FR" sz="2400" b="1"/>
                <a:t>valeur d’inductance de 3nH</a:t>
              </a:r>
            </a:p>
          </p:txBody>
        </p:sp>
        <p:sp>
          <p:nvSpPr>
            <p:cNvPr id="29" name="Flèche : droite 28">
              <a:extLst>
                <a:ext uri="{FF2B5EF4-FFF2-40B4-BE49-F238E27FC236}">
                  <a16:creationId xmlns:a16="http://schemas.microsoft.com/office/drawing/2014/main" id="{072C879C-0AE8-7A34-B0B1-9CDCAD4D8876}"/>
                </a:ext>
              </a:extLst>
            </p:cNvPr>
            <p:cNvSpPr/>
            <p:nvPr/>
          </p:nvSpPr>
          <p:spPr>
            <a:xfrm>
              <a:off x="412454" y="3771039"/>
              <a:ext cx="723900" cy="510888"/>
            </a:xfrm>
            <a:prstGeom prst="right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0" name="ZoneTexte 29">
            <a:extLst>
              <a:ext uri="{FF2B5EF4-FFF2-40B4-BE49-F238E27FC236}">
                <a16:creationId xmlns:a16="http://schemas.microsoft.com/office/drawing/2014/main" id="{36D3DD02-5817-5A1B-92BD-93F5020B27F2}"/>
              </a:ext>
            </a:extLst>
          </p:cNvPr>
          <p:cNvSpPr txBox="1"/>
          <p:nvPr/>
        </p:nvSpPr>
        <p:spPr>
          <a:xfrm>
            <a:off x="412454" y="4189865"/>
            <a:ext cx="6496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u="sng"/>
              <a:t>Equations utilisées pour étudier les performances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9C8C087E-141D-A9EA-133F-6BAA4E184AC8}"/>
                  </a:ext>
                </a:extLst>
              </p:cNvPr>
              <p:cNvSpPr txBox="1"/>
              <p:nvPr/>
            </p:nvSpPr>
            <p:spPr>
              <a:xfrm>
                <a:off x="476250" y="5001563"/>
                <a:ext cx="2108820" cy="678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𝐿𝑠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𝑖𝑚𝑎𝑔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fr-FR"/>
              </a:p>
            </p:txBody>
          </p:sp>
        </mc:Choice>
        <mc:Fallback xmlns="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9C8C087E-141D-A9EA-133F-6BAA4E184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50" y="5001563"/>
                <a:ext cx="2108820" cy="6784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03B28F72-BA3F-B774-D483-3DC6B73BDC6E}"/>
                  </a:ext>
                </a:extLst>
              </p:cNvPr>
              <p:cNvSpPr txBox="1"/>
              <p:nvPr/>
            </p:nvSpPr>
            <p:spPr>
              <a:xfrm>
                <a:off x="4693890" y="5000986"/>
                <a:ext cx="2743200" cy="679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𝑖𝑚𝑎𝑔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𝑟𝑒𝑒𝑙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fr-FR"/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03B28F72-BA3F-B774-D483-3DC6B73BD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890" y="5000986"/>
                <a:ext cx="2743200" cy="6790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2F1C4942-D824-8B92-84A2-527476B792B0}"/>
                  </a:ext>
                </a:extLst>
              </p:cNvPr>
              <p:cNvSpPr txBox="1"/>
              <p:nvPr/>
            </p:nvSpPr>
            <p:spPr>
              <a:xfrm>
                <a:off x="2585070" y="5174395"/>
                <a:ext cx="25730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𝑅𝑠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𝑟𝑒𝑒𝑙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/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2F1C4942-D824-8B92-84A2-527476B79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070" y="5174395"/>
                <a:ext cx="257307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1983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5FD4E1-498C-D844-5E31-626AFCCF6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Inductance 3nH (@2,475GHz)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D05E7F1-8C17-266C-4AAA-29C0D6266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A54FD-F1EB-45FD-9AD4-9905D7B21312}" type="slidenum">
              <a:rPr lang="fr-FR" smtClean="0"/>
              <a:t>19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6FB8DFC-A2D3-EF8D-99D3-6F478177AE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313" t="47427" b="10890"/>
          <a:stretch/>
        </p:blipFill>
        <p:spPr>
          <a:xfrm>
            <a:off x="330572" y="1347790"/>
            <a:ext cx="11530856" cy="3303269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AC47C4F-6BA4-79A7-5E78-EDE32AB9496F}"/>
              </a:ext>
            </a:extLst>
          </p:cNvPr>
          <p:cNvSpPr txBox="1"/>
          <p:nvPr/>
        </p:nvSpPr>
        <p:spPr>
          <a:xfrm rot="16200000">
            <a:off x="149690" y="3199537"/>
            <a:ext cx="10076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accent5"/>
                </a:solidFill>
              </a:rPr>
              <a:t>Ls (H)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CCD842F-DCED-5B08-A429-3A1029A13684}"/>
              </a:ext>
            </a:extLst>
          </p:cNvPr>
          <p:cNvSpPr txBox="1"/>
          <p:nvPr/>
        </p:nvSpPr>
        <p:spPr>
          <a:xfrm rot="16200000">
            <a:off x="3833961" y="3244334"/>
            <a:ext cx="10076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accent5"/>
                </a:solidFill>
              </a:rPr>
              <a:t>Rs (</a:t>
            </a:r>
            <a:r>
              <a:rPr lang="el-GR">
                <a:solidFill>
                  <a:schemeClr val="accent5"/>
                </a:solidFill>
              </a:rPr>
              <a:t>Ω</a:t>
            </a:r>
            <a:r>
              <a:rPr lang="fr-FR">
                <a:solidFill>
                  <a:schemeClr val="accent5"/>
                </a:solidFill>
              </a:rPr>
              <a:t>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CB91536-42EB-E328-DC99-C2FD34030D4C}"/>
              </a:ext>
            </a:extLst>
          </p:cNvPr>
          <p:cNvSpPr txBox="1"/>
          <p:nvPr/>
        </p:nvSpPr>
        <p:spPr>
          <a:xfrm rot="16200000">
            <a:off x="7656528" y="3077618"/>
            <a:ext cx="10076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accent5"/>
                </a:solidFill>
              </a:rPr>
              <a:t>Q (-)</a:t>
            </a:r>
          </a:p>
        </p:txBody>
      </p:sp>
      <p:graphicFrame>
        <p:nvGraphicFramePr>
          <p:cNvPr id="12" name="Tableau 11">
            <a:extLst>
              <a:ext uri="{FF2B5EF4-FFF2-40B4-BE49-F238E27FC236}">
                <a16:creationId xmlns:a16="http://schemas.microsoft.com/office/drawing/2014/main" id="{3FC00509-9447-8EF0-0757-687A25FF0914}"/>
              </a:ext>
            </a:extLst>
          </p:cNvPr>
          <p:cNvGraphicFramePr>
            <a:graphicFrameLocks noGrp="1"/>
          </p:cNvGraphicFramePr>
          <p:nvPr/>
        </p:nvGraphicFramePr>
        <p:xfrm>
          <a:off x="428983" y="4717515"/>
          <a:ext cx="3908821" cy="939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810">
                  <a:extLst>
                    <a:ext uri="{9D8B030D-6E8A-4147-A177-3AD203B41FA5}">
                      <a16:colId xmlns:a16="http://schemas.microsoft.com/office/drawing/2014/main" val="2535637521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3971553512"/>
                    </a:ext>
                  </a:extLst>
                </a:gridCol>
                <a:gridCol w="834390">
                  <a:extLst>
                    <a:ext uri="{9D8B030D-6E8A-4147-A177-3AD203B41FA5}">
                      <a16:colId xmlns:a16="http://schemas.microsoft.com/office/drawing/2014/main" val="2763483317"/>
                    </a:ext>
                  </a:extLst>
                </a:gridCol>
                <a:gridCol w="1245631">
                  <a:extLst>
                    <a:ext uri="{9D8B030D-6E8A-4147-A177-3AD203B41FA5}">
                      <a16:colId xmlns:a16="http://schemas.microsoft.com/office/drawing/2014/main" val="3576465395"/>
                    </a:ext>
                  </a:extLst>
                </a:gridCol>
              </a:tblGrid>
              <a:tr h="568704"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W (µm)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S (µm)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i="0" u="none" strike="noStrike" err="1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Dint</a:t>
                      </a:r>
                      <a:r>
                        <a:rPr lang="fr-FR" sz="20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 (µm)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61123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/>
                        <a:t>150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5829990"/>
                  </a:ext>
                </a:extLst>
              </a:tr>
            </a:tbl>
          </a:graphicData>
        </a:graphic>
      </p:graphicFrame>
      <p:graphicFrame>
        <p:nvGraphicFramePr>
          <p:cNvPr id="13" name="Tableau 12">
            <a:extLst>
              <a:ext uri="{FF2B5EF4-FFF2-40B4-BE49-F238E27FC236}">
                <a16:creationId xmlns:a16="http://schemas.microsoft.com/office/drawing/2014/main" id="{64448D9C-01EC-D83D-F37B-31755C512113}"/>
              </a:ext>
            </a:extLst>
          </p:cNvPr>
          <p:cNvGraphicFramePr>
            <a:graphicFrameLocks noGrp="1"/>
          </p:cNvGraphicFramePr>
          <p:nvPr/>
        </p:nvGraphicFramePr>
        <p:xfrm>
          <a:off x="4771495" y="4717515"/>
          <a:ext cx="6408420" cy="963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222">
                  <a:extLst>
                    <a:ext uri="{9D8B030D-6E8A-4147-A177-3AD203B41FA5}">
                      <a16:colId xmlns:a16="http://schemas.microsoft.com/office/drawing/2014/main" val="2535637521"/>
                    </a:ext>
                  </a:extLst>
                </a:gridCol>
                <a:gridCol w="982980">
                  <a:extLst>
                    <a:ext uri="{9D8B030D-6E8A-4147-A177-3AD203B41FA5}">
                      <a16:colId xmlns:a16="http://schemas.microsoft.com/office/drawing/2014/main" val="3971553512"/>
                    </a:ext>
                  </a:extLst>
                </a:gridCol>
                <a:gridCol w="1074420">
                  <a:extLst>
                    <a:ext uri="{9D8B030D-6E8A-4147-A177-3AD203B41FA5}">
                      <a16:colId xmlns:a16="http://schemas.microsoft.com/office/drawing/2014/main" val="2763483317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76465395"/>
                    </a:ext>
                  </a:extLst>
                </a:gridCol>
                <a:gridCol w="1547998">
                  <a:extLst>
                    <a:ext uri="{9D8B030D-6E8A-4147-A177-3AD203B41FA5}">
                      <a16:colId xmlns:a16="http://schemas.microsoft.com/office/drawing/2014/main" val="584812383"/>
                    </a:ext>
                  </a:extLst>
                </a:gridCol>
              </a:tblGrid>
              <a:tr h="592710"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Ls (nH)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Q (-)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Rs (</a:t>
                      </a:r>
                      <a:r>
                        <a:rPr lang="el-GR" sz="20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Ω)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f</a:t>
                      </a:r>
                      <a:r>
                        <a:rPr lang="fr-FR" sz="20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résonnance</a:t>
                      </a:r>
                      <a:r>
                        <a:rPr lang="fr-FR" sz="20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 (GHz)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L</a:t>
                      </a:r>
                      <a:r>
                        <a:rPr lang="fr-FR" sz="20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résonnance</a:t>
                      </a:r>
                      <a:r>
                        <a:rPr lang="fr-FR" sz="20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 (nH)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61123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/>
                        <a:t>3.02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/>
                        <a:t>6.56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/>
                        <a:t>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/>
                        <a:t>12.3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/>
                        <a:t>22.7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829990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2D876CE0-D15F-21F3-88D4-39AE89177705}"/>
              </a:ext>
            </a:extLst>
          </p:cNvPr>
          <p:cNvSpPr/>
          <p:nvPr/>
        </p:nvSpPr>
        <p:spPr>
          <a:xfrm>
            <a:off x="1017270" y="5789472"/>
            <a:ext cx="4537710" cy="4584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Inductance avec un facteur de qualité Faible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05C006-CF13-0680-4C86-1B3783C5DD34}"/>
              </a:ext>
            </a:extLst>
          </p:cNvPr>
          <p:cNvSpPr/>
          <p:nvPr/>
        </p:nvSpPr>
        <p:spPr>
          <a:xfrm>
            <a:off x="6096000" y="5789472"/>
            <a:ext cx="4994910" cy="4584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Inductance ‘’Haute performance’’ à dimensionner</a:t>
            </a:r>
          </a:p>
        </p:txBody>
      </p:sp>
    </p:spTree>
    <p:extLst>
      <p:ext uri="{BB962C8B-B14F-4D97-AF65-F5344CB8AC3E}">
        <p14:creationId xmlns:p14="http://schemas.microsoft.com/office/powerpoint/2010/main" val="3698156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C15E7C-D312-4541-EF86-12C2577CE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Agenda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6D3142-068F-E926-767F-71E4569F40B4}"/>
              </a:ext>
            </a:extLst>
          </p:cNvPr>
          <p:cNvSpPr/>
          <p:nvPr/>
        </p:nvSpPr>
        <p:spPr>
          <a:xfrm>
            <a:off x="1390650" y="1625238"/>
            <a:ext cx="723900" cy="720000"/>
          </a:xfrm>
          <a:prstGeom prst="rect">
            <a:avLst/>
          </a:prstGeom>
          <a:solidFill>
            <a:srgbClr val="BE17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/>
              <a:t>1</a:t>
            </a:r>
            <a:endParaRPr lang="fr-FR" b="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2F7D70-EAF8-8B3F-DC8B-3C1A898ECDE8}"/>
              </a:ext>
            </a:extLst>
          </p:cNvPr>
          <p:cNvSpPr/>
          <p:nvPr/>
        </p:nvSpPr>
        <p:spPr>
          <a:xfrm>
            <a:off x="1400175" y="2832236"/>
            <a:ext cx="723900" cy="720000"/>
          </a:xfrm>
          <a:prstGeom prst="rect">
            <a:avLst/>
          </a:prstGeom>
          <a:solidFill>
            <a:srgbClr val="BE17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/>
              <a:t>2</a:t>
            </a:r>
            <a:endParaRPr lang="fr-FR" b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71E421-DA78-17B3-36D9-C9B4C7C6D1A8}"/>
              </a:ext>
            </a:extLst>
          </p:cNvPr>
          <p:cNvSpPr/>
          <p:nvPr/>
        </p:nvSpPr>
        <p:spPr>
          <a:xfrm>
            <a:off x="1400175" y="4039234"/>
            <a:ext cx="723900" cy="720000"/>
          </a:xfrm>
          <a:prstGeom prst="rect">
            <a:avLst/>
          </a:prstGeom>
          <a:solidFill>
            <a:srgbClr val="BE17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/>
              <a:t>3</a:t>
            </a:r>
            <a:endParaRPr lang="fr-FR" b="1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A36DC16-2BA1-1FAF-6BE1-4CB0B60895BD}"/>
              </a:ext>
            </a:extLst>
          </p:cNvPr>
          <p:cNvSpPr txBox="1"/>
          <p:nvPr/>
        </p:nvSpPr>
        <p:spPr>
          <a:xfrm>
            <a:off x="2552700" y="2930626"/>
            <a:ext cx="5238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/>
              <a:t>Gestion de projet et outils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60C5561-8DE3-E8B3-4AF0-5190EF556BFE}"/>
              </a:ext>
            </a:extLst>
          </p:cNvPr>
          <p:cNvSpPr txBox="1"/>
          <p:nvPr/>
        </p:nvSpPr>
        <p:spPr>
          <a:xfrm>
            <a:off x="2552700" y="4137624"/>
            <a:ext cx="523875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2800"/>
              <a:t>Avancement technique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F0C2C4-C722-3D1A-F00D-81EFCC8B1FC2}"/>
              </a:ext>
            </a:extLst>
          </p:cNvPr>
          <p:cNvSpPr/>
          <p:nvPr/>
        </p:nvSpPr>
        <p:spPr>
          <a:xfrm>
            <a:off x="1390650" y="5246232"/>
            <a:ext cx="723900" cy="720000"/>
          </a:xfrm>
          <a:prstGeom prst="rect">
            <a:avLst/>
          </a:prstGeom>
          <a:solidFill>
            <a:srgbClr val="BE17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/>
              <a:t>4</a:t>
            </a:r>
            <a:endParaRPr lang="fr-FR" b="1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861E699-7797-8EAF-BF3A-963B1E514790}"/>
              </a:ext>
            </a:extLst>
          </p:cNvPr>
          <p:cNvSpPr txBox="1"/>
          <p:nvPr/>
        </p:nvSpPr>
        <p:spPr>
          <a:xfrm>
            <a:off x="2543175" y="5344622"/>
            <a:ext cx="5238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/>
              <a:t>Synthèse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4010B52-A9AD-B73E-47CE-88306E64E52B}"/>
              </a:ext>
            </a:extLst>
          </p:cNvPr>
          <p:cNvSpPr txBox="1"/>
          <p:nvPr/>
        </p:nvSpPr>
        <p:spPr>
          <a:xfrm>
            <a:off x="2543174" y="1723628"/>
            <a:ext cx="6728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/>
              <a:t>Rappel de la revue de projet 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0E46A885-4FA5-7C6A-FB45-40A51F3D9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5611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F98BF-5FB6-B6EF-7FC3-04E8C4C93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CB4FF01-2937-CF06-DB34-34F8F8F43E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094" t="47299" b="11736"/>
          <a:stretch/>
        </p:blipFill>
        <p:spPr>
          <a:xfrm>
            <a:off x="573378" y="1441351"/>
            <a:ext cx="11149755" cy="3174233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61A33E6-90A5-FE2B-8B50-18031C96C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1530856" cy="1325563"/>
          </a:xfrm>
        </p:spPr>
        <p:txBody>
          <a:bodyPr/>
          <a:lstStyle/>
          <a:p>
            <a:r>
              <a:rPr lang="fr-FR"/>
              <a:t>Inductance 3nH – Haute performance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C13E306-4B13-739A-586A-49D97A00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A54FD-F1EB-45FD-9AD4-9905D7B21312}" type="slidenum">
              <a:rPr lang="fr-FR" smtClean="0"/>
              <a:t>20</a:t>
            </a:fld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06FAD5E-8D35-D0B3-D41B-DA29388317A2}"/>
              </a:ext>
            </a:extLst>
          </p:cNvPr>
          <p:cNvSpPr txBox="1"/>
          <p:nvPr/>
        </p:nvSpPr>
        <p:spPr>
          <a:xfrm rot="16200000">
            <a:off x="149690" y="3199537"/>
            <a:ext cx="10076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accent5"/>
                </a:solidFill>
              </a:rPr>
              <a:t>Ls (H)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CBECD36-A9CF-3A35-C516-BC67B99CB7F1}"/>
              </a:ext>
            </a:extLst>
          </p:cNvPr>
          <p:cNvSpPr txBox="1"/>
          <p:nvPr/>
        </p:nvSpPr>
        <p:spPr>
          <a:xfrm rot="16200000">
            <a:off x="3833961" y="3244334"/>
            <a:ext cx="10076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accent5"/>
                </a:solidFill>
              </a:rPr>
              <a:t>Rs (</a:t>
            </a:r>
            <a:r>
              <a:rPr lang="el-GR">
                <a:solidFill>
                  <a:schemeClr val="accent5"/>
                </a:solidFill>
              </a:rPr>
              <a:t>Ω</a:t>
            </a:r>
            <a:r>
              <a:rPr lang="fr-FR">
                <a:solidFill>
                  <a:schemeClr val="accent5"/>
                </a:solidFill>
              </a:rPr>
              <a:t>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83096EB-190F-B1F9-BADC-1CE90B5F979E}"/>
              </a:ext>
            </a:extLst>
          </p:cNvPr>
          <p:cNvSpPr txBox="1"/>
          <p:nvPr/>
        </p:nvSpPr>
        <p:spPr>
          <a:xfrm rot="16200000">
            <a:off x="7656528" y="3077618"/>
            <a:ext cx="10076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accent5"/>
                </a:solidFill>
              </a:rPr>
              <a:t>Q (-)</a:t>
            </a:r>
          </a:p>
        </p:txBody>
      </p:sp>
      <p:graphicFrame>
        <p:nvGraphicFramePr>
          <p:cNvPr id="12" name="Tableau 11">
            <a:extLst>
              <a:ext uri="{FF2B5EF4-FFF2-40B4-BE49-F238E27FC236}">
                <a16:creationId xmlns:a16="http://schemas.microsoft.com/office/drawing/2014/main" id="{98383A2E-9076-6448-E324-8C6983E8B1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741855"/>
              </p:ext>
            </p:extLst>
          </p:nvPr>
        </p:nvGraphicFramePr>
        <p:xfrm>
          <a:off x="428983" y="4717515"/>
          <a:ext cx="3908821" cy="939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810">
                  <a:extLst>
                    <a:ext uri="{9D8B030D-6E8A-4147-A177-3AD203B41FA5}">
                      <a16:colId xmlns:a16="http://schemas.microsoft.com/office/drawing/2014/main" val="2535637521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3971553512"/>
                    </a:ext>
                  </a:extLst>
                </a:gridCol>
                <a:gridCol w="834390">
                  <a:extLst>
                    <a:ext uri="{9D8B030D-6E8A-4147-A177-3AD203B41FA5}">
                      <a16:colId xmlns:a16="http://schemas.microsoft.com/office/drawing/2014/main" val="2763483317"/>
                    </a:ext>
                  </a:extLst>
                </a:gridCol>
                <a:gridCol w="1245631">
                  <a:extLst>
                    <a:ext uri="{9D8B030D-6E8A-4147-A177-3AD203B41FA5}">
                      <a16:colId xmlns:a16="http://schemas.microsoft.com/office/drawing/2014/main" val="3576465395"/>
                    </a:ext>
                  </a:extLst>
                </a:gridCol>
              </a:tblGrid>
              <a:tr h="568704"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W (µm)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S (µm)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i="0" u="none" strike="noStrike" err="1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Dint</a:t>
                      </a:r>
                      <a:r>
                        <a:rPr lang="fr-FR" sz="20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 (µm)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61123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/>
                        <a:t>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/>
                        <a:t>162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5829990"/>
                  </a:ext>
                </a:extLst>
              </a:tr>
            </a:tbl>
          </a:graphicData>
        </a:graphic>
      </p:graphicFrame>
      <p:graphicFrame>
        <p:nvGraphicFramePr>
          <p:cNvPr id="13" name="Tableau 12">
            <a:extLst>
              <a:ext uri="{FF2B5EF4-FFF2-40B4-BE49-F238E27FC236}">
                <a16:creationId xmlns:a16="http://schemas.microsoft.com/office/drawing/2014/main" id="{076C522A-3E72-9D4A-BD56-A1E07F06393C}"/>
              </a:ext>
            </a:extLst>
          </p:cNvPr>
          <p:cNvGraphicFramePr>
            <a:graphicFrameLocks noGrp="1"/>
          </p:cNvGraphicFramePr>
          <p:nvPr/>
        </p:nvGraphicFramePr>
        <p:xfrm>
          <a:off x="4771495" y="4717515"/>
          <a:ext cx="6408420" cy="963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222">
                  <a:extLst>
                    <a:ext uri="{9D8B030D-6E8A-4147-A177-3AD203B41FA5}">
                      <a16:colId xmlns:a16="http://schemas.microsoft.com/office/drawing/2014/main" val="2535637521"/>
                    </a:ext>
                  </a:extLst>
                </a:gridCol>
                <a:gridCol w="982980">
                  <a:extLst>
                    <a:ext uri="{9D8B030D-6E8A-4147-A177-3AD203B41FA5}">
                      <a16:colId xmlns:a16="http://schemas.microsoft.com/office/drawing/2014/main" val="3971553512"/>
                    </a:ext>
                  </a:extLst>
                </a:gridCol>
                <a:gridCol w="1074420">
                  <a:extLst>
                    <a:ext uri="{9D8B030D-6E8A-4147-A177-3AD203B41FA5}">
                      <a16:colId xmlns:a16="http://schemas.microsoft.com/office/drawing/2014/main" val="2763483317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76465395"/>
                    </a:ext>
                  </a:extLst>
                </a:gridCol>
                <a:gridCol w="1547998">
                  <a:extLst>
                    <a:ext uri="{9D8B030D-6E8A-4147-A177-3AD203B41FA5}">
                      <a16:colId xmlns:a16="http://schemas.microsoft.com/office/drawing/2014/main" val="584812383"/>
                    </a:ext>
                  </a:extLst>
                </a:gridCol>
              </a:tblGrid>
              <a:tr h="592710"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Ls (nH)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Q (-)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Rs (</a:t>
                      </a:r>
                      <a:r>
                        <a:rPr lang="el-GR" sz="20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Ω)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f</a:t>
                      </a:r>
                      <a:r>
                        <a:rPr lang="fr-FR" sz="20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résonnance</a:t>
                      </a:r>
                      <a:r>
                        <a:rPr lang="fr-FR" sz="20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 (GHz)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L</a:t>
                      </a:r>
                      <a:r>
                        <a:rPr lang="fr-FR" sz="2000" b="1" i="0" u="none" strike="noStrike" baseline="-2500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résonnance</a:t>
                      </a:r>
                      <a:r>
                        <a:rPr lang="fr-FR" sz="20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 (nH)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61123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/>
                        <a:t>3.02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/>
                        <a:t>11.7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/>
                        <a:t>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/>
                        <a:t>10.95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/>
                        <a:t>25.2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829990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6C6DB398-D900-1884-D2B1-3809621206CC}"/>
              </a:ext>
            </a:extLst>
          </p:cNvPr>
          <p:cNvSpPr/>
          <p:nvPr/>
        </p:nvSpPr>
        <p:spPr>
          <a:xfrm>
            <a:off x="2023229" y="5796636"/>
            <a:ext cx="4629150" cy="45847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Inductance avec un facteur de qualité amélioré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EED06E-A4BB-ECF6-5DE5-354092E86920}"/>
              </a:ext>
            </a:extLst>
          </p:cNvPr>
          <p:cNvSpPr/>
          <p:nvPr/>
        </p:nvSpPr>
        <p:spPr>
          <a:xfrm>
            <a:off x="7635240" y="5796636"/>
            <a:ext cx="3394710" cy="45847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Inductance plus grande en surface</a:t>
            </a:r>
          </a:p>
        </p:txBody>
      </p:sp>
    </p:spTree>
    <p:extLst>
      <p:ext uri="{BB962C8B-B14F-4D97-AF65-F5344CB8AC3E}">
        <p14:creationId xmlns:p14="http://schemas.microsoft.com/office/powerpoint/2010/main" val="1782341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525F9-0BC2-2E18-2127-5E06E6345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>
            <a:extLst>
              <a:ext uri="{FF2B5EF4-FFF2-40B4-BE49-F238E27FC236}">
                <a16:creationId xmlns:a16="http://schemas.microsoft.com/office/drawing/2014/main" id="{2D358A65-ED1E-9876-6659-6716D7189C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745" t="4346" r="1000" b="51904"/>
          <a:stretch/>
        </p:blipFill>
        <p:spPr>
          <a:xfrm>
            <a:off x="8610600" y="3957743"/>
            <a:ext cx="2225690" cy="2195832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C1B6B76D-53F2-BA94-2398-96CC9D09F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/>
              <a:t>Inductance  - un modèle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28C5BF5-F359-4948-4216-DA994D2AE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21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BCFA41D-AE95-BE03-94A1-59D40F4BC7A6}"/>
              </a:ext>
            </a:extLst>
          </p:cNvPr>
          <p:cNvSpPr txBox="1"/>
          <p:nvPr/>
        </p:nvSpPr>
        <p:spPr>
          <a:xfrm>
            <a:off x="1254868" y="1704209"/>
            <a:ext cx="1935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/>
              <a:t>Problème :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D1A0ADF-8021-E250-F280-C7D0637C6C99}"/>
              </a:ext>
            </a:extLst>
          </p:cNvPr>
          <p:cNvSpPr txBox="1"/>
          <p:nvPr/>
        </p:nvSpPr>
        <p:spPr>
          <a:xfrm>
            <a:off x="3083668" y="1750747"/>
            <a:ext cx="757784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fr-FR"/>
              <a:t>Impossible de faire des simulations transitoires avec les boites de paramètres 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9120FC0-DD3F-C542-DEEC-22B0C26940E1}"/>
              </a:ext>
            </a:extLst>
          </p:cNvPr>
          <p:cNvSpPr txBox="1"/>
          <p:nvPr/>
        </p:nvSpPr>
        <p:spPr>
          <a:xfrm>
            <a:off x="2579451" y="2170383"/>
            <a:ext cx="7264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Les inductances ‘’sont’’ des boîtes de paramètres S (car pas de modèle)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A1B5776-BB86-57B5-6FCF-E03F5ABE0359}"/>
              </a:ext>
            </a:extLst>
          </p:cNvPr>
          <p:cNvSpPr txBox="1"/>
          <p:nvPr/>
        </p:nvSpPr>
        <p:spPr>
          <a:xfrm>
            <a:off x="2579452" y="2466917"/>
            <a:ext cx="603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Plusieurs blocs utilisent les inductances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A324311-9D01-1A1D-855F-A7A85E8713A4}"/>
              </a:ext>
            </a:extLst>
          </p:cNvPr>
          <p:cNvSpPr txBox="1"/>
          <p:nvPr/>
        </p:nvSpPr>
        <p:spPr>
          <a:xfrm>
            <a:off x="1254867" y="3585815"/>
            <a:ext cx="1935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/>
              <a:t>Solution :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9B0849D-FBA1-0AED-B247-97F884FC9FA3}"/>
              </a:ext>
            </a:extLst>
          </p:cNvPr>
          <p:cNvSpPr txBox="1"/>
          <p:nvPr/>
        </p:nvSpPr>
        <p:spPr>
          <a:xfrm>
            <a:off x="2743200" y="3645872"/>
            <a:ext cx="3764604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/>
              <a:t>Extraction d’un modèle d’inductance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F28B1AE-F377-440D-C543-93F8B731A675}"/>
              </a:ext>
            </a:extLst>
          </p:cNvPr>
          <p:cNvSpPr txBox="1"/>
          <p:nvPr/>
        </p:nvSpPr>
        <p:spPr>
          <a:xfrm>
            <a:off x="6580760" y="4178496"/>
            <a:ext cx="4080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/>
              <a:t>Schéma proposé :</a:t>
            </a:r>
            <a:r>
              <a:rPr lang="fr-FR"/>
              <a:t> </a:t>
            </a:r>
          </a:p>
          <a:p>
            <a:r>
              <a:rPr lang="fr-FR"/>
              <a:t>modèle en simple </a:t>
            </a:r>
            <a:r>
              <a:rPr lang="el-GR"/>
              <a:t>π</a:t>
            </a:r>
            <a:endParaRPr lang="fr-FR" u="sng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7A02F4A-0248-C52B-E928-F3A2107EC2E2}"/>
              </a:ext>
            </a:extLst>
          </p:cNvPr>
          <p:cNvSpPr txBox="1"/>
          <p:nvPr/>
        </p:nvSpPr>
        <p:spPr>
          <a:xfrm>
            <a:off x="1807725" y="4626270"/>
            <a:ext cx="3803516" cy="461665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/>
              <a:t>Extraction des coefficients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92B426D-644E-5CA3-EE6A-9368DDD0F488}"/>
              </a:ext>
            </a:extLst>
          </p:cNvPr>
          <p:cNvSpPr txBox="1"/>
          <p:nvPr/>
        </p:nvSpPr>
        <p:spPr>
          <a:xfrm>
            <a:off x="1807724" y="5244462"/>
            <a:ext cx="3803515" cy="461665"/>
          </a:xfrm>
          <a:prstGeom prst="rect">
            <a:avLst/>
          </a:prstGeom>
          <a:noFill/>
          <a:ln w="28575">
            <a:solidFill>
              <a:srgbClr val="CC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/>
              <a:t>Simulation EM en 2P</a:t>
            </a:r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E63A358C-C21F-ABD9-31F3-E3B29A0E1848}"/>
              </a:ext>
            </a:extLst>
          </p:cNvPr>
          <p:cNvSpPr/>
          <p:nvPr/>
        </p:nvSpPr>
        <p:spPr>
          <a:xfrm>
            <a:off x="1021406" y="4665548"/>
            <a:ext cx="593387" cy="38310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Flèche : droite 22">
            <a:extLst>
              <a:ext uri="{FF2B5EF4-FFF2-40B4-BE49-F238E27FC236}">
                <a16:creationId xmlns:a16="http://schemas.microsoft.com/office/drawing/2014/main" id="{3D20D5B5-C4F4-BF5F-BD8D-2D40E98DED3A}"/>
              </a:ext>
            </a:extLst>
          </p:cNvPr>
          <p:cNvSpPr/>
          <p:nvPr/>
        </p:nvSpPr>
        <p:spPr>
          <a:xfrm>
            <a:off x="1021403" y="5283740"/>
            <a:ext cx="593387" cy="383108"/>
          </a:xfrm>
          <a:prstGeom prst="rightArrow">
            <a:avLst/>
          </a:prstGeom>
          <a:solidFill>
            <a:srgbClr val="CC0000"/>
          </a:solidFill>
          <a:ln>
            <a:solidFill>
              <a:srgbClr val="CC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91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  <p:bldP spid="12" grpId="0"/>
      <p:bldP spid="14" grpId="0"/>
      <p:bldP spid="15" grpId="0" animBg="1"/>
      <p:bldP spid="3" grpId="0"/>
      <p:bldP spid="6" grpId="0" animBg="1"/>
      <p:bldP spid="9" grpId="0" animBg="1"/>
      <p:bldP spid="18" grpId="0" animBg="1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B05D3-B4DE-61D9-FA3F-09B16BCA5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E5AE0DB-303D-0D74-771D-55C2D8DAED1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178" t="4813" r="7373" b="66282"/>
          <a:stretch/>
        </p:blipFill>
        <p:spPr>
          <a:xfrm>
            <a:off x="1692613" y="4780846"/>
            <a:ext cx="4435812" cy="1459209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D008B6E8-627B-ACFA-B23B-F2A320FE7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/>
              <a:t>Composants IHP - Dimensionnement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DAA851B-F844-1BE2-3D2D-369ABEFBC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22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8D4AC01-AF49-44C6-324E-C6CB468C41E9}"/>
              </a:ext>
            </a:extLst>
          </p:cNvPr>
          <p:cNvSpPr txBox="1"/>
          <p:nvPr/>
        </p:nvSpPr>
        <p:spPr>
          <a:xfrm>
            <a:off x="1254868" y="1704209"/>
            <a:ext cx="1935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/>
              <a:t>Problème :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29D0463-080F-D1CD-7099-2C91B9405E57}"/>
              </a:ext>
            </a:extLst>
          </p:cNvPr>
          <p:cNvSpPr txBox="1"/>
          <p:nvPr/>
        </p:nvSpPr>
        <p:spPr>
          <a:xfrm>
            <a:off x="3083669" y="1750747"/>
            <a:ext cx="443581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/>
              <a:t>Les symboles des résistances et des capacités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E6D3439-5C62-20FC-9F76-6ED3BB8B4A7E}"/>
              </a:ext>
            </a:extLst>
          </p:cNvPr>
          <p:cNvSpPr txBox="1"/>
          <p:nvPr/>
        </p:nvSpPr>
        <p:spPr>
          <a:xfrm>
            <a:off x="2579451" y="2170383"/>
            <a:ext cx="632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Impossible de paramétrer la grandeur physique du composant</a:t>
            </a: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17B44E98-462B-3753-038C-9E813227CB00}"/>
              </a:ext>
            </a:extLst>
          </p:cNvPr>
          <p:cNvSpPr/>
          <p:nvPr/>
        </p:nvSpPr>
        <p:spPr>
          <a:xfrm>
            <a:off x="1819072" y="2977797"/>
            <a:ext cx="593387" cy="38310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CD59E66-BFB0-C91C-E4AC-ABF8531E9A94}"/>
              </a:ext>
            </a:extLst>
          </p:cNvPr>
          <p:cNvSpPr txBox="1"/>
          <p:nvPr/>
        </p:nvSpPr>
        <p:spPr>
          <a:xfrm>
            <a:off x="2579452" y="2466917"/>
            <a:ext cx="603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Paramètres accessibles : longueur (w) et largeur (l)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EB41DD3-4553-E26D-38DC-1E2D37B25AB6}"/>
              </a:ext>
            </a:extLst>
          </p:cNvPr>
          <p:cNvSpPr txBox="1"/>
          <p:nvPr/>
        </p:nvSpPr>
        <p:spPr>
          <a:xfrm>
            <a:off x="2412459" y="2969203"/>
            <a:ext cx="7052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Nécessaire de trouver les valeurs du couple ‘w/l’ de chaque composant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A60B507-051B-1F67-2D4B-DFE489A359F8}"/>
              </a:ext>
            </a:extLst>
          </p:cNvPr>
          <p:cNvSpPr txBox="1"/>
          <p:nvPr/>
        </p:nvSpPr>
        <p:spPr>
          <a:xfrm>
            <a:off x="1254867" y="3585815"/>
            <a:ext cx="1935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/>
              <a:t>Solution :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DF51C40-D2EA-D95E-3A70-C0104C4DC97E}"/>
              </a:ext>
            </a:extLst>
          </p:cNvPr>
          <p:cNvSpPr txBox="1"/>
          <p:nvPr/>
        </p:nvSpPr>
        <p:spPr>
          <a:xfrm>
            <a:off x="2743200" y="3645872"/>
            <a:ext cx="335280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/>
              <a:t>Mise en place de Bancs de test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A5C0BC2-E5DE-BE74-3F82-8223C90388A9}"/>
              </a:ext>
            </a:extLst>
          </p:cNvPr>
          <p:cNvSpPr txBox="1"/>
          <p:nvPr/>
        </p:nvSpPr>
        <p:spPr>
          <a:xfrm>
            <a:off x="1318096" y="4172828"/>
            <a:ext cx="3463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/>
              <a:t>Exemple : </a:t>
            </a:r>
          </a:p>
          <a:p>
            <a:r>
              <a:rPr lang="fr-FR"/>
              <a:t>(pour une capacité)</a:t>
            </a:r>
            <a:endParaRPr lang="fr-FR" u="sng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318206ED-FE1F-16EA-53B4-3819BC7C00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7717" t="44132" r="2051" b="7836"/>
          <a:stretch/>
        </p:blipFill>
        <p:spPr>
          <a:xfrm>
            <a:off x="6186793" y="4085082"/>
            <a:ext cx="2877767" cy="2207144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525F4108-0C4D-F967-5E79-C170A60B05E5}"/>
              </a:ext>
            </a:extLst>
          </p:cNvPr>
          <p:cNvSpPr txBox="1"/>
          <p:nvPr/>
        </p:nvSpPr>
        <p:spPr>
          <a:xfrm>
            <a:off x="10291863" y="4616611"/>
            <a:ext cx="593388" cy="461665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/>
              <a:t>w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C2D2103-7A05-F5C2-AF0E-A348D8852560}"/>
              </a:ext>
            </a:extLst>
          </p:cNvPr>
          <p:cNvSpPr txBox="1"/>
          <p:nvPr/>
        </p:nvSpPr>
        <p:spPr>
          <a:xfrm>
            <a:off x="10291864" y="5188654"/>
            <a:ext cx="593388" cy="461665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/>
              <a:t>l</a:t>
            </a:r>
          </a:p>
        </p:txBody>
      </p:sp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DDB85915-AB60-263D-9C19-2DD6435E7F02}"/>
              </a:ext>
            </a:extLst>
          </p:cNvPr>
          <p:cNvSpPr/>
          <p:nvPr/>
        </p:nvSpPr>
        <p:spPr>
          <a:xfrm>
            <a:off x="9505543" y="4655889"/>
            <a:ext cx="593387" cy="38310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lèche : droite 21">
            <a:extLst>
              <a:ext uri="{FF2B5EF4-FFF2-40B4-BE49-F238E27FC236}">
                <a16:creationId xmlns:a16="http://schemas.microsoft.com/office/drawing/2014/main" id="{7FF5FD68-DBE0-F918-AA84-6D933FF3D37F}"/>
              </a:ext>
            </a:extLst>
          </p:cNvPr>
          <p:cNvSpPr/>
          <p:nvPr/>
        </p:nvSpPr>
        <p:spPr>
          <a:xfrm>
            <a:off x="9505542" y="5227932"/>
            <a:ext cx="593387" cy="38310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984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  <p:bldP spid="11" grpId="0" animBg="1"/>
      <p:bldP spid="12" grpId="0"/>
      <p:bldP spid="13" grpId="0"/>
      <p:bldP spid="14" grpId="0"/>
      <p:bldP spid="15" grpId="0" animBg="1"/>
      <p:bldP spid="16" grpId="0"/>
      <p:bldP spid="19" grpId="0" animBg="1"/>
      <p:bldP spid="20" grpId="0" animBg="1"/>
      <p:bldP spid="21" grpId="0" animBg="1"/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8328751F-1E89-2369-7C3A-BC2BA3F4A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LNA – grille commune</a:t>
            </a:r>
            <a:br>
              <a:rPr lang="fr-FR"/>
            </a:br>
            <a:r>
              <a:rPr lang="fr-FR"/>
              <a:t>Méthodologie</a:t>
            </a:r>
          </a:p>
        </p:txBody>
      </p:sp>
      <p:pic>
        <p:nvPicPr>
          <p:cNvPr id="2" name="Espace réservé du contenu 1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5AE41116-EC65-BB5F-BB05-011F3C698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1472" y="2246718"/>
            <a:ext cx="6192149" cy="3050875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11512B0-336F-EAC7-2FB0-5489771ED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23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982CEE9-6671-97F6-6889-09178AC603A9}"/>
              </a:ext>
            </a:extLst>
          </p:cNvPr>
          <p:cNvSpPr txBox="1"/>
          <p:nvPr/>
        </p:nvSpPr>
        <p:spPr>
          <a:xfrm>
            <a:off x="1116223" y="2067652"/>
            <a:ext cx="3409948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>
                <a:ea typeface="Calibri"/>
                <a:cs typeface="Calibri"/>
              </a:rPr>
              <a:t>Dimensionnement théorique </a:t>
            </a:r>
            <a:endParaRPr lang="fr-FR"/>
          </a:p>
          <a:p>
            <a:pPr marL="285750" indent="-285750">
              <a:buFont typeface="Arial"/>
              <a:buChar char="•"/>
            </a:pPr>
            <a:r>
              <a:rPr lang="fr-FR">
                <a:ea typeface="Calibri"/>
                <a:cs typeface="Calibri"/>
              </a:rPr>
              <a:t>Vérification du </a:t>
            </a:r>
            <a:r>
              <a:rPr lang="fr-FR" err="1">
                <a:ea typeface="Calibri"/>
                <a:cs typeface="Calibri"/>
              </a:rPr>
              <a:t>gm</a:t>
            </a:r>
            <a:r>
              <a:rPr lang="fr-FR">
                <a:ea typeface="Calibri"/>
                <a:cs typeface="Calibri"/>
              </a:rPr>
              <a:t> ainsi que le point de polarisation </a:t>
            </a:r>
          </a:p>
          <a:p>
            <a:pPr marL="285750" indent="-285750">
              <a:buFont typeface="Arial"/>
              <a:buChar char="•"/>
            </a:pPr>
            <a:r>
              <a:rPr lang="fr-FR">
                <a:ea typeface="Calibri"/>
                <a:cs typeface="Calibri"/>
              </a:rPr>
              <a:t>Dimensionnement du miroir de courant </a:t>
            </a:r>
          </a:p>
          <a:p>
            <a:pPr marL="285750" indent="-285750">
              <a:buFont typeface="Arial"/>
              <a:buChar char="•"/>
            </a:pPr>
            <a:r>
              <a:rPr lang="fr-FR">
                <a:ea typeface="Calibri"/>
                <a:cs typeface="Calibri"/>
              </a:rPr>
              <a:t>Adaptation avec les composants de la techno</a:t>
            </a:r>
          </a:p>
          <a:p>
            <a:pPr marL="285750" indent="-285750">
              <a:buFont typeface="Arial"/>
              <a:buChar char="•"/>
            </a:pPr>
            <a:r>
              <a:rPr lang="fr-FR">
                <a:ea typeface="Calibri"/>
                <a:cs typeface="Calibri"/>
              </a:rPr>
              <a:t>Etude du gain </a:t>
            </a:r>
          </a:p>
          <a:p>
            <a:endParaRPr lang="fr-FR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 i="1">
                <a:ea typeface="Calibri"/>
                <a:cs typeface="Calibri"/>
              </a:rPr>
              <a:t>Etude du bruit (en cours)</a:t>
            </a:r>
          </a:p>
        </p:txBody>
      </p:sp>
    </p:spTree>
    <p:extLst>
      <p:ext uri="{BB962C8B-B14F-4D97-AF65-F5344CB8AC3E}">
        <p14:creationId xmlns:p14="http://schemas.microsoft.com/office/powerpoint/2010/main" val="1010144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C0538-4D37-3405-08CF-C523D60F2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3D8CF3AD-0F18-4E5D-DF60-0BF89DC9C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LNA – grille commune</a:t>
            </a:r>
            <a:br>
              <a:rPr lang="fr-FR"/>
            </a:br>
            <a:r>
              <a:rPr lang="fr-FR"/>
              <a:t>Schéma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51D0505-34A7-BEB4-17A0-012583223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24</a:t>
            </a:fld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C68E19B-56C1-4BC3-F64B-AC9CD1F16AE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32045" y="1029988"/>
            <a:ext cx="6577694" cy="522344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F219E24-423D-13EE-B29E-33811584AF8F}"/>
              </a:ext>
            </a:extLst>
          </p:cNvPr>
          <p:cNvSpPr txBox="1"/>
          <p:nvPr/>
        </p:nvSpPr>
        <p:spPr>
          <a:xfrm>
            <a:off x="1238249" y="2836333"/>
            <a:ext cx="324574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>
                <a:ea typeface="Calibri"/>
                <a:cs typeface="Calibri"/>
              </a:rPr>
              <a:t>Id = 1.3 mA</a:t>
            </a:r>
            <a:endParaRPr lang="fr-FR"/>
          </a:p>
          <a:p>
            <a:pPr marL="285750" indent="-285750">
              <a:buFont typeface="Arial"/>
              <a:buChar char="•"/>
            </a:pPr>
            <a:r>
              <a:rPr lang="fr-FR" err="1">
                <a:ea typeface="Calibri"/>
                <a:cs typeface="Calibri"/>
              </a:rPr>
              <a:t>Gm</a:t>
            </a:r>
            <a:r>
              <a:rPr lang="fr-FR">
                <a:ea typeface="Calibri"/>
                <a:cs typeface="Calibri"/>
              </a:rPr>
              <a:t> = 12mS pour un Vg de 0.6V</a:t>
            </a:r>
          </a:p>
          <a:p>
            <a:pPr marL="285750" indent="-285750">
              <a:buFont typeface="Arial"/>
              <a:buChar char="•"/>
            </a:pPr>
            <a:endParaRPr lang="fr-FR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fr-FR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>
                <a:ea typeface="Calibri"/>
                <a:cs typeface="Calibri"/>
              </a:rPr>
              <a:t>Avec des composants idéaux sans pertes</a:t>
            </a:r>
          </a:p>
        </p:txBody>
      </p:sp>
    </p:spTree>
    <p:extLst>
      <p:ext uri="{BB962C8B-B14F-4D97-AF65-F5344CB8AC3E}">
        <p14:creationId xmlns:p14="http://schemas.microsoft.com/office/powerpoint/2010/main" val="2527532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7F505-8870-425D-A275-6A13BE248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5B11C8F6-71CC-22C9-ABC9-7B9E38500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LNA – grille commune</a:t>
            </a:r>
            <a:br>
              <a:rPr lang="fr-FR"/>
            </a:br>
            <a:r>
              <a:rPr lang="fr-FR"/>
              <a:t>Schéma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9F9AA6-FA69-CD62-EBF0-393460313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25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4F11C48-FAE6-F433-E576-0C767B2457F2}"/>
              </a:ext>
            </a:extLst>
          </p:cNvPr>
          <p:cNvSpPr txBox="1"/>
          <p:nvPr/>
        </p:nvSpPr>
        <p:spPr>
          <a:xfrm>
            <a:off x="1223871" y="2390635"/>
            <a:ext cx="408659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>
                <a:ea typeface="Calibri"/>
                <a:cs typeface="Calibri"/>
              </a:rPr>
              <a:t>Avec les composants de la techno </a:t>
            </a:r>
            <a:endParaRPr lang="fr-FR"/>
          </a:p>
          <a:p>
            <a:pPr marL="285750" indent="-285750">
              <a:buFont typeface="Arial"/>
              <a:buChar char="•"/>
            </a:pPr>
            <a:endParaRPr lang="fr-FR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>
                <a:ea typeface="Calibri"/>
                <a:cs typeface="Calibri"/>
              </a:rPr>
              <a:t>Id = 1.2 mA</a:t>
            </a:r>
          </a:p>
          <a:p>
            <a:pPr marL="285750" indent="-285750">
              <a:buFont typeface="Arial"/>
              <a:buChar char="•"/>
            </a:pPr>
            <a:endParaRPr lang="fr-FR">
              <a:ea typeface="Calibri"/>
              <a:cs typeface="Calibri"/>
            </a:endParaRPr>
          </a:p>
          <a:p>
            <a:pPr marL="742950" lvl="1" indent="-285750">
              <a:buFont typeface="Courier New"/>
              <a:buChar char="o"/>
            </a:pPr>
            <a:r>
              <a:rPr lang="fr-FR">
                <a:ea typeface="Calibri"/>
                <a:cs typeface="Calibri"/>
              </a:rPr>
              <a:t>Adaptation en entrée </a:t>
            </a:r>
            <a:endParaRPr lang="fr-FR"/>
          </a:p>
          <a:p>
            <a:pPr marL="742950" lvl="1" indent="-285750">
              <a:buFont typeface="Courier New"/>
              <a:buChar char="o"/>
            </a:pPr>
            <a:r>
              <a:rPr lang="fr-FR">
                <a:ea typeface="Calibri"/>
                <a:cs typeface="Calibri"/>
              </a:rPr>
              <a:t>Amélioration du gain (13 -&gt; 15)</a:t>
            </a:r>
          </a:p>
          <a:p>
            <a:pPr marL="742950" lvl="1" indent="-285750">
              <a:buFont typeface="Courier New"/>
              <a:buChar char="o"/>
            </a:pPr>
            <a:r>
              <a:rPr lang="fr-FR">
                <a:ea typeface="Calibri"/>
                <a:cs typeface="Calibri"/>
              </a:rPr>
              <a:t>Diminution de la consommation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E04D050-F4F1-5830-64B1-51B46255AFC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08748" y="576184"/>
            <a:ext cx="5700403" cy="570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371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A3CB0-29EC-EC00-2C4C-9CD44C7D8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6C50E55C-8637-E39D-ED2B-F2B212199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LNA – grille commune</a:t>
            </a:r>
            <a:br>
              <a:rPr lang="fr-FR"/>
            </a:br>
            <a:r>
              <a:rPr lang="fr-FR"/>
              <a:t>Résultats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5147F888-C983-BA64-C46B-9997B1CDA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7436" y="2603584"/>
            <a:ext cx="4307864" cy="823912"/>
          </a:xfrm>
        </p:spPr>
        <p:txBody>
          <a:bodyPr vert="horz" lIns="91440" tIns="45720" rIns="91440" bIns="45720" rtlCol="0" anchor="t"/>
          <a:lstStyle/>
          <a:p>
            <a:pPr marL="0" indent="0" algn="ctr">
              <a:buNone/>
            </a:pPr>
            <a:r>
              <a:rPr lang="fr-FR">
                <a:ea typeface="Calibri"/>
                <a:cs typeface="Calibri"/>
              </a:rPr>
              <a:t>Z = 47.8 Ohm, S11 = -16.47 dB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73A2E50-6776-4CCA-36C6-239942199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26</a:t>
            </a:fld>
            <a:endParaRPr lang="fr-FR"/>
          </a:p>
        </p:txBody>
      </p:sp>
      <p:pic>
        <p:nvPicPr>
          <p:cNvPr id="13" name="Image 12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C031A6CE-1A07-1A79-2AE5-CA0830FBD6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99" t="63658" r="-87" b="16097"/>
          <a:stretch/>
        </p:blipFill>
        <p:spPr>
          <a:xfrm>
            <a:off x="284350" y="4904811"/>
            <a:ext cx="11633645" cy="956658"/>
          </a:xfrm>
          <a:prstGeom prst="rect">
            <a:avLst/>
          </a:prstGeom>
        </p:spPr>
      </p:pic>
      <p:sp>
        <p:nvSpPr>
          <p:cNvPr id="14" name="Flèche : double flèche horizontale 13">
            <a:extLst>
              <a:ext uri="{FF2B5EF4-FFF2-40B4-BE49-F238E27FC236}">
                <a16:creationId xmlns:a16="http://schemas.microsoft.com/office/drawing/2014/main" id="{D88ECD7A-BB66-F7C3-0618-6FC98718C9A1}"/>
              </a:ext>
            </a:extLst>
          </p:cNvPr>
          <p:cNvSpPr/>
          <p:nvPr/>
        </p:nvSpPr>
        <p:spPr>
          <a:xfrm>
            <a:off x="5357210" y="2482464"/>
            <a:ext cx="1479593" cy="539082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2" descr="Une image contenant symbole, Police, ligne, capture d’écran&#10;&#10;Le contenu généré par l’IA peut être incorrect.">
            <a:hlinkClick r:id="rId4"/>
            <a:extLst>
              <a:ext uri="{FF2B5EF4-FFF2-40B4-BE49-F238E27FC236}">
                <a16:creationId xmlns:a16="http://schemas.microsoft.com/office/drawing/2014/main" id="{DE0F2E60-D723-45A3-38DC-30D11978E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993" y="3302303"/>
            <a:ext cx="730915" cy="70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Espace réservé du contenu 20">
            <a:extLst>
              <a:ext uri="{FF2B5EF4-FFF2-40B4-BE49-F238E27FC236}">
                <a16:creationId xmlns:a16="http://schemas.microsoft.com/office/drawing/2014/main" id="{6144B2D2-2529-F452-8CB8-DA31D72E5D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42195" y="527994"/>
            <a:ext cx="4297836" cy="4281831"/>
          </a:xfrm>
        </p:spPr>
      </p:pic>
    </p:spTree>
    <p:extLst>
      <p:ext uri="{BB962C8B-B14F-4D97-AF65-F5344CB8AC3E}">
        <p14:creationId xmlns:p14="http://schemas.microsoft.com/office/powerpoint/2010/main" val="2632650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9F967-F615-18DF-B288-C8ACFF535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F3DA52FE-6B79-8919-857E-7CBE77CC5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LNA – grille commune</a:t>
            </a:r>
            <a:br>
              <a:rPr lang="fr-FR"/>
            </a:br>
            <a:r>
              <a:rPr lang="fr-FR"/>
              <a:t>Résultats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A3779119-A758-EB81-C9EC-6898EBB27BF5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564662" y="2609497"/>
            <a:ext cx="3766650" cy="8239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fr-FR">
                <a:ea typeface="Calibri"/>
                <a:cs typeface="Calibri"/>
              </a:rPr>
              <a:t>G = 15.3dB à 2.45G Hz</a:t>
            </a:r>
            <a:endParaRPr lang="fr-FR"/>
          </a:p>
        </p:txBody>
      </p:sp>
      <p:pic>
        <p:nvPicPr>
          <p:cNvPr id="9" name="Espace réservé du contenu 8" descr="Une image contenant texte, diagramme, ligne, Tracé&#10;&#10;Le contenu généré par l’IA peut être incorrect.">
            <a:extLst>
              <a:ext uri="{FF2B5EF4-FFF2-40B4-BE49-F238E27FC236}">
                <a16:creationId xmlns:a16="http://schemas.microsoft.com/office/drawing/2014/main" id="{21E07756-1D53-C586-8948-0B79E844212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742354" y="1032609"/>
            <a:ext cx="6003802" cy="3946579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61F4CDC-FEB0-2A2B-FC2A-378891763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27</a:t>
            </a:fld>
            <a:endParaRPr lang="fr-FR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ABCCAA4D-35FC-6CF5-5AFB-377F630E8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824" y="5440366"/>
            <a:ext cx="11766289" cy="820792"/>
          </a:xfrm>
          <a:prstGeom prst="rect">
            <a:avLst/>
          </a:prstGeom>
        </p:spPr>
      </p:pic>
      <p:sp>
        <p:nvSpPr>
          <p:cNvPr id="24" name="Flèche : double flèche horizontale 23">
            <a:extLst>
              <a:ext uri="{FF2B5EF4-FFF2-40B4-BE49-F238E27FC236}">
                <a16:creationId xmlns:a16="http://schemas.microsoft.com/office/drawing/2014/main" id="{090E0A10-14A0-A978-2952-A38A6771E02E}"/>
              </a:ext>
            </a:extLst>
          </p:cNvPr>
          <p:cNvSpPr/>
          <p:nvPr/>
        </p:nvSpPr>
        <p:spPr>
          <a:xfrm>
            <a:off x="4426757" y="2606032"/>
            <a:ext cx="1479593" cy="539082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Picture 2" descr="Une image contenant symbole, Police, ligne, capture d’écran&#10;&#10;Le contenu généré par l’IA peut être incorrect.">
            <a:hlinkClick r:id="rId5"/>
            <a:extLst>
              <a:ext uri="{FF2B5EF4-FFF2-40B4-BE49-F238E27FC236}">
                <a16:creationId xmlns:a16="http://schemas.microsoft.com/office/drawing/2014/main" id="{51CF4B36-1411-D584-A340-C6BD33094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697" y="3642115"/>
            <a:ext cx="730915" cy="70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9993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AE621-98FE-D645-A5DC-00D332EAF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ACB3F59F-930C-6B61-BD4E-60A598089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Calibri Light"/>
                <a:cs typeface="Calibri Light"/>
              </a:rPr>
              <a:t>LNA – grille commune</a:t>
            </a:r>
            <a:br>
              <a:rPr lang="fr-FR">
                <a:ea typeface="Calibri Light"/>
                <a:cs typeface="Calibri Light"/>
              </a:rPr>
            </a:br>
            <a:r>
              <a:rPr lang="fr-FR">
                <a:ea typeface="Calibri Light"/>
                <a:cs typeface="Calibri Light"/>
              </a:rPr>
              <a:t>Actions à suivre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AA18B79-D229-E555-FFDA-6D0E47EA4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28</a:t>
            </a:fld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F76BF0-668B-6F57-4847-E90F1BC51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1704" y="1847852"/>
            <a:ext cx="942136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ea typeface="Calibri"/>
                <a:cs typeface="Calibri"/>
              </a:rPr>
              <a:t>Etude du bruit du montage single-</a:t>
            </a:r>
            <a:r>
              <a:rPr lang="fr-FR" err="1">
                <a:ea typeface="Calibri"/>
                <a:cs typeface="Calibri"/>
              </a:rPr>
              <a:t>ended</a:t>
            </a:r>
            <a:endParaRPr lang="fr-FR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  <a:p>
            <a:r>
              <a:rPr lang="fr-FR">
                <a:ea typeface="Calibri"/>
                <a:cs typeface="Calibri"/>
              </a:rPr>
              <a:t>Montage différentiel </a:t>
            </a:r>
          </a:p>
          <a:p>
            <a:pPr lvl="1"/>
            <a:r>
              <a:rPr lang="fr-FR">
                <a:ea typeface="Calibri"/>
                <a:cs typeface="Calibri"/>
              </a:rPr>
              <a:t>Améliorer la consommation</a:t>
            </a:r>
          </a:p>
          <a:p>
            <a:pPr lvl="1"/>
            <a:r>
              <a:rPr lang="fr-FR">
                <a:ea typeface="Calibri"/>
                <a:cs typeface="Calibri"/>
              </a:rPr>
              <a:t>Améliorer l'adaptation </a:t>
            </a:r>
          </a:p>
          <a:p>
            <a:pPr lvl="1"/>
            <a:r>
              <a:rPr lang="fr-FR">
                <a:ea typeface="Calibri"/>
                <a:cs typeface="Calibri"/>
              </a:rPr>
              <a:t>Améliorer le bruit</a:t>
            </a:r>
          </a:p>
          <a:p>
            <a:pPr marL="457200" lvl="1" indent="0">
              <a:buNone/>
            </a:pPr>
            <a:endParaRPr lang="fr-FR">
              <a:ea typeface="Calibri"/>
              <a:cs typeface="Calibri"/>
            </a:endParaRPr>
          </a:p>
          <a:p>
            <a:r>
              <a:rPr lang="fr-FR" err="1">
                <a:ea typeface="Calibri"/>
                <a:cs typeface="Calibri"/>
              </a:rPr>
              <a:t>Layout</a:t>
            </a:r>
            <a:r>
              <a:rPr lang="fr-FR">
                <a:ea typeface="Calibri"/>
                <a:cs typeface="Calibri"/>
              </a:rPr>
              <a:t> </a:t>
            </a:r>
          </a:p>
        </p:txBody>
      </p:sp>
      <p:pic>
        <p:nvPicPr>
          <p:cNvPr id="8" name="Image 7" descr="Une image contenant texte, diagramme, ligne, Tracé&#10;&#10;Le contenu généré par l’IA peut être incorrect.">
            <a:extLst>
              <a:ext uri="{FF2B5EF4-FFF2-40B4-BE49-F238E27FC236}">
                <a16:creationId xmlns:a16="http://schemas.microsoft.com/office/drawing/2014/main" id="{963EC9E3-A74D-A48D-7339-E7A94884265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</a:blip>
          <a:srcRect t="2178" r="-87" b="-198"/>
          <a:stretch>
            <a:fillRect/>
          </a:stretch>
        </p:blipFill>
        <p:spPr>
          <a:xfrm>
            <a:off x="7297952" y="2543561"/>
            <a:ext cx="3119828" cy="3171117"/>
          </a:xfrm>
          <a:prstGeom prst="rect">
            <a:avLst/>
          </a:prstGeom>
        </p:spPr>
      </p:pic>
      <p:pic>
        <p:nvPicPr>
          <p:cNvPr id="6" name="Image 5" descr="Sticker avec l'œuvre « To Be Continued » de l'artiste Alexplumart |  Redbubble">
            <a:extLst>
              <a:ext uri="{FF2B5EF4-FFF2-40B4-BE49-F238E27FC236}">
                <a16:creationId xmlns:a16="http://schemas.microsoft.com/office/drawing/2014/main" id="{E982EF04-84DC-1D86-DE64-BA4C9C0870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0054" r="-361" b="41144"/>
          <a:stretch>
            <a:fillRect/>
          </a:stretch>
        </p:blipFill>
        <p:spPr>
          <a:xfrm>
            <a:off x="7851748" y="646694"/>
            <a:ext cx="3126807" cy="76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385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AA4C815-F604-62FF-9DA3-908A8086F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D7CBFEFE-21A1-C2F6-26BF-10DDC76C2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Calibri Light"/>
                <a:cs typeface="Calibri Light"/>
              </a:rPr>
              <a:t>LNA – grille commune</a:t>
            </a:r>
            <a:br>
              <a:rPr lang="fr-FR">
                <a:ea typeface="Calibri Light"/>
                <a:cs typeface="Calibri Light"/>
              </a:rPr>
            </a:br>
            <a:r>
              <a:rPr lang="fr-FR">
                <a:ea typeface="Calibri Light"/>
                <a:cs typeface="Calibri Light"/>
              </a:rPr>
              <a:t>Résultats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CFC35D4-3598-B0E0-A988-7803CC5DE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29</a:t>
            </a:fld>
            <a:endParaRPr lang="fr-FR"/>
          </a:p>
        </p:txBody>
      </p:sp>
      <p:pic>
        <p:nvPicPr>
          <p:cNvPr id="9" name="Image 8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B447A808-49E9-1630-25F7-09DA82FFEA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97"/>
          <a:stretch>
            <a:fillRect/>
          </a:stretch>
        </p:blipFill>
        <p:spPr>
          <a:xfrm>
            <a:off x="374315" y="1922658"/>
            <a:ext cx="11443369" cy="420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5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A96AA-FB1C-E875-CB41-F055424FB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B37BCA55-F96B-0A74-D3A6-27D2E8AC5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6000"/>
              <a:t>Rappel de la revue de projet 1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3B45AE17-103D-BD67-66B0-D2D691FB2F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B16E10D-BC60-31C3-507C-628129E71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52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6099FC-0308-00DE-0B22-7D57264B0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LNA - inductance dégénérative</a:t>
            </a:r>
            <a:br>
              <a:rPr lang="fr-FR"/>
            </a:br>
            <a:r>
              <a:rPr lang="fr-FR"/>
              <a:t>Spécifications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DB6F87C-D4D9-299E-3580-7B17BE139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b="1" smtClean="0">
                <a:solidFill>
                  <a:schemeClr val="bg1"/>
                </a:solidFill>
              </a:rPr>
              <a:t>30</a:t>
            </a:fld>
            <a:endParaRPr lang="fr-FR" b="1">
              <a:solidFill>
                <a:schemeClr val="bg1"/>
              </a:solidFill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E662209F-37F4-E461-F44D-C99B9437BEC4}"/>
              </a:ext>
            </a:extLst>
          </p:cNvPr>
          <p:cNvGrpSpPr/>
          <p:nvPr/>
        </p:nvGrpSpPr>
        <p:grpSpPr>
          <a:xfrm>
            <a:off x="7727958" y="824701"/>
            <a:ext cx="4083041" cy="5208597"/>
            <a:chOff x="1224435" y="1774659"/>
            <a:chExt cx="3362952" cy="447071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056496F-BA8C-AB4C-6B04-41A30E4BB96D}"/>
                </a:ext>
              </a:extLst>
            </p:cNvPr>
            <p:cNvSpPr/>
            <p:nvPr/>
          </p:nvSpPr>
          <p:spPr>
            <a:xfrm>
              <a:off x="1339411" y="1774659"/>
              <a:ext cx="2775389" cy="4470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7" name="Picture 6" descr="symbole d'inducteur électrique, inducteur électrique : image vectorielle de  stock (libre de droits) 2174383067 | Shutterstock">
              <a:extLst>
                <a:ext uri="{FF2B5EF4-FFF2-40B4-BE49-F238E27FC236}">
                  <a16:creationId xmlns:a16="http://schemas.microsoft.com/office/drawing/2014/main" id="{2702535C-44D0-A225-089E-0CDB01EFCC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72" t="29403" r="10534" b="50298"/>
            <a:stretch/>
          </p:blipFill>
          <p:spPr bwMode="auto">
            <a:xfrm>
              <a:off x="1433059" y="4501455"/>
              <a:ext cx="760244" cy="22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symbole d'inducteur électrique, inducteur électrique : image vectorielle de  stock (libre de droits) 2174383067 | Shutterstock">
              <a:extLst>
                <a:ext uri="{FF2B5EF4-FFF2-40B4-BE49-F238E27FC236}">
                  <a16:creationId xmlns:a16="http://schemas.microsoft.com/office/drawing/2014/main" id="{06D4C447-4D44-6B4D-9AF5-63C30AF7AE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72" t="29403" r="10534" b="50298"/>
            <a:stretch/>
          </p:blipFill>
          <p:spPr bwMode="auto">
            <a:xfrm rot="5400000">
              <a:off x="2366021" y="5449183"/>
              <a:ext cx="760244" cy="22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ZoneTexte 8">
                  <a:extLst>
                    <a:ext uri="{FF2B5EF4-FFF2-40B4-BE49-F238E27FC236}">
                      <a16:creationId xmlns:a16="http://schemas.microsoft.com/office/drawing/2014/main" id="{C0C4F54A-139E-C5A3-12E3-60ECD68CEF85}"/>
                    </a:ext>
                  </a:extLst>
                </p:cNvPr>
                <p:cNvSpPr txBox="1"/>
                <p:nvPr/>
              </p:nvSpPr>
              <p:spPr>
                <a:xfrm>
                  <a:off x="2414781" y="5388574"/>
                  <a:ext cx="121284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fr-FR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fr-FR" baseline="-25000"/>
                </a:p>
              </p:txBody>
            </p:sp>
          </mc:Choice>
          <mc:Fallback xmlns="">
            <p:sp>
              <p:nvSpPr>
                <p:cNvPr id="9" name="ZoneTexte 8">
                  <a:extLst>
                    <a:ext uri="{FF2B5EF4-FFF2-40B4-BE49-F238E27FC236}">
                      <a16:creationId xmlns:a16="http://schemas.microsoft.com/office/drawing/2014/main" id="{C0C4F54A-139E-C5A3-12E3-60ECD68CEF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4781" y="5388574"/>
                  <a:ext cx="121284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Picture 6" descr="symbole d'inducteur électrique, inducteur électrique : image vectorielle de  stock (libre de droits) 2174383067 | Shutterstock">
              <a:extLst>
                <a:ext uri="{FF2B5EF4-FFF2-40B4-BE49-F238E27FC236}">
                  <a16:creationId xmlns:a16="http://schemas.microsoft.com/office/drawing/2014/main" id="{B6F5228F-0EED-B849-19F5-24503CA899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72" t="29403" r="10534" b="50298"/>
            <a:stretch/>
          </p:blipFill>
          <p:spPr bwMode="auto">
            <a:xfrm rot="5400000">
              <a:off x="1853276" y="2427747"/>
              <a:ext cx="760244" cy="22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Résistances – SOA">
              <a:extLst>
                <a:ext uri="{FF2B5EF4-FFF2-40B4-BE49-F238E27FC236}">
                  <a16:creationId xmlns:a16="http://schemas.microsoft.com/office/drawing/2014/main" id="{FCEC3B19-1A51-3E73-5993-0E0EB0FBE5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04" r="9048"/>
            <a:stretch/>
          </p:blipFill>
          <p:spPr bwMode="auto">
            <a:xfrm rot="5400000">
              <a:off x="2382288" y="2305121"/>
              <a:ext cx="569291" cy="5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A565C633-8B08-19A3-C55A-D71D4C367695}"/>
                </a:ext>
              </a:extLst>
            </p:cNvPr>
            <p:cNvGrpSpPr/>
            <p:nvPr/>
          </p:nvGrpSpPr>
          <p:grpSpPr>
            <a:xfrm rot="16200000">
              <a:off x="3604180" y="1926473"/>
              <a:ext cx="753566" cy="1212849"/>
              <a:chOff x="3095627" y="987425"/>
              <a:chExt cx="847724" cy="1212849"/>
            </a:xfrm>
          </p:grpSpPr>
          <p:cxnSp>
            <p:nvCxnSpPr>
              <p:cNvPr id="57" name="Connecteur droit 56">
                <a:extLst>
                  <a:ext uri="{FF2B5EF4-FFF2-40B4-BE49-F238E27FC236}">
                    <a16:creationId xmlns:a16="http://schemas.microsoft.com/office/drawing/2014/main" id="{7ED483B7-5A7A-A2CE-2F95-2430DEED24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94101" y="1181100"/>
                <a:ext cx="349250" cy="63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ZoneTexte 57">
                    <a:extLst>
                      <a:ext uri="{FF2B5EF4-FFF2-40B4-BE49-F238E27FC236}">
                        <a16:creationId xmlns:a16="http://schemas.microsoft.com/office/drawing/2014/main" id="{F27E4FBA-0735-2E8C-60FC-4AB12C895B66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2935937" y="1389680"/>
                    <a:ext cx="1212849" cy="4083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oMath>
                      </m:oMathPara>
                    </a14:m>
                    <a:endParaRPr lang="fr-FR" baseline="-25000"/>
                  </a:p>
                </p:txBody>
              </p:sp>
            </mc:Choice>
            <mc:Fallback xmlns="">
              <p:sp>
                <p:nvSpPr>
                  <p:cNvPr id="58" name="ZoneTexte 57">
                    <a:extLst>
                      <a:ext uri="{FF2B5EF4-FFF2-40B4-BE49-F238E27FC236}">
                        <a16:creationId xmlns:a16="http://schemas.microsoft.com/office/drawing/2014/main" id="{F27E4FBA-0735-2E8C-60FC-4AB12C895B6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2935937" y="1389680"/>
                    <a:ext cx="1212849" cy="40833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9" name="Connecteur droit 58">
                <a:extLst>
                  <a:ext uri="{FF2B5EF4-FFF2-40B4-BE49-F238E27FC236}">
                    <a16:creationId xmlns:a16="http://schemas.microsoft.com/office/drawing/2014/main" id="{9F5ABDF5-0937-647C-2A2A-AE292EC1C1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48052" y="987425"/>
                <a:ext cx="0" cy="3873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Connecteur droit 59">
                <a:extLst>
                  <a:ext uri="{FF2B5EF4-FFF2-40B4-BE49-F238E27FC236}">
                    <a16:creationId xmlns:a16="http://schemas.microsoft.com/office/drawing/2014/main" id="{829B3A65-9140-1424-A979-B199DEACF4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00452" y="987425"/>
                <a:ext cx="0" cy="3873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Connecteur droit 60">
                <a:extLst>
                  <a:ext uri="{FF2B5EF4-FFF2-40B4-BE49-F238E27FC236}">
                    <a16:creationId xmlns:a16="http://schemas.microsoft.com/office/drawing/2014/main" id="{FA3A56DD-176F-C3C2-F6E6-7A431B3DEA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5627" y="1181100"/>
                <a:ext cx="349250" cy="63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E9FC0C8A-A8EA-8323-4100-22283F228410}"/>
                </a:ext>
              </a:extLst>
            </p:cNvPr>
            <p:cNvGrpSpPr/>
            <p:nvPr/>
          </p:nvGrpSpPr>
          <p:grpSpPr>
            <a:xfrm>
              <a:off x="2124843" y="2985446"/>
              <a:ext cx="542544" cy="1208778"/>
              <a:chOff x="9287256" y="548140"/>
              <a:chExt cx="542544" cy="1208778"/>
            </a:xfrm>
          </p:grpSpPr>
          <p:cxnSp>
            <p:nvCxnSpPr>
              <p:cNvPr id="50" name="Connecteur droit 49">
                <a:extLst>
                  <a:ext uri="{FF2B5EF4-FFF2-40B4-BE49-F238E27FC236}">
                    <a16:creationId xmlns:a16="http://schemas.microsoft.com/office/drawing/2014/main" id="{02F49627-AD5E-39B7-4852-D65260E35DA1}"/>
                  </a:ext>
                </a:extLst>
              </p:cNvPr>
              <p:cNvCxnSpPr/>
              <p:nvPr/>
            </p:nvCxnSpPr>
            <p:spPr>
              <a:xfrm>
                <a:off x="9829800" y="548140"/>
                <a:ext cx="0" cy="37896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Connecteur droit 50">
                <a:extLst>
                  <a:ext uri="{FF2B5EF4-FFF2-40B4-BE49-F238E27FC236}">
                    <a16:creationId xmlns:a16="http://schemas.microsoft.com/office/drawing/2014/main" id="{F319F229-D736-91CB-9218-BBC00FE72C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01200" y="910709"/>
                <a:ext cx="0" cy="46724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Connecteur droit 51">
                <a:extLst>
                  <a:ext uri="{FF2B5EF4-FFF2-40B4-BE49-F238E27FC236}">
                    <a16:creationId xmlns:a16="http://schemas.microsoft.com/office/drawing/2014/main" id="{D09FF7D6-3404-8836-7742-F47D9BDA16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96628" y="916240"/>
                <a:ext cx="2286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Connecteur droit 52">
                <a:extLst>
                  <a:ext uri="{FF2B5EF4-FFF2-40B4-BE49-F238E27FC236}">
                    <a16:creationId xmlns:a16="http://schemas.microsoft.com/office/drawing/2014/main" id="{24BA491E-6273-B92B-ADB2-6EFB6166A3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87256" y="1144329"/>
                <a:ext cx="2286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Connecteur droit 53">
                <a:extLst>
                  <a:ext uri="{FF2B5EF4-FFF2-40B4-BE49-F238E27FC236}">
                    <a16:creationId xmlns:a16="http://schemas.microsoft.com/office/drawing/2014/main" id="{7FDBA534-0C0C-645F-CA6E-6F4352705DF2}"/>
                  </a:ext>
                </a:extLst>
              </p:cNvPr>
              <p:cNvCxnSpPr/>
              <p:nvPr/>
            </p:nvCxnSpPr>
            <p:spPr>
              <a:xfrm>
                <a:off x="9829800" y="1377950"/>
                <a:ext cx="0" cy="37896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Connecteur droit 54">
                <a:extLst>
                  <a:ext uri="{FF2B5EF4-FFF2-40B4-BE49-F238E27FC236}">
                    <a16:creationId xmlns:a16="http://schemas.microsoft.com/office/drawing/2014/main" id="{32DC1E4D-7170-A9E5-5A00-42B02F0A9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5856" y="910708"/>
                <a:ext cx="0" cy="46724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Connecteur droit avec flèche 55">
                <a:extLst>
                  <a:ext uri="{FF2B5EF4-FFF2-40B4-BE49-F238E27FC236}">
                    <a16:creationId xmlns:a16="http://schemas.microsoft.com/office/drawing/2014/main" id="{DB9B1635-E4E1-240C-40D8-482F700530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6628" y="1377949"/>
                <a:ext cx="2286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FE56B206-8B9D-6AE4-EF28-9672B914375E}"/>
                </a:ext>
              </a:extLst>
            </p:cNvPr>
            <p:cNvGrpSpPr/>
            <p:nvPr/>
          </p:nvGrpSpPr>
          <p:grpSpPr>
            <a:xfrm>
              <a:off x="1628924" y="1774659"/>
              <a:ext cx="1945639" cy="386199"/>
              <a:chOff x="5357573" y="1925201"/>
              <a:chExt cx="1945639" cy="386199"/>
            </a:xfrm>
          </p:grpSpPr>
          <p:cxnSp>
            <p:nvCxnSpPr>
              <p:cNvPr id="48" name="Connecteur droit 47">
                <a:extLst>
                  <a:ext uri="{FF2B5EF4-FFF2-40B4-BE49-F238E27FC236}">
                    <a16:creationId xmlns:a16="http://schemas.microsoft.com/office/drawing/2014/main" id="{8D06AFA6-8F45-F61C-DB7D-EC5A6D234F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7573" y="2311400"/>
                <a:ext cx="1945639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ZoneTexte 48">
                    <a:extLst>
                      <a:ext uri="{FF2B5EF4-FFF2-40B4-BE49-F238E27FC236}">
                        <a16:creationId xmlns:a16="http://schemas.microsoft.com/office/drawing/2014/main" id="{59956129-B787-86E6-26EA-D754673A94E6}"/>
                      </a:ext>
                    </a:extLst>
                  </p:cNvPr>
                  <p:cNvSpPr txBox="1"/>
                  <p:nvPr/>
                </p:nvSpPr>
                <p:spPr>
                  <a:xfrm>
                    <a:off x="5569758" y="1925201"/>
                    <a:ext cx="121284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𝑉𝑑𝑑</m:t>
                          </m:r>
                        </m:oMath>
                      </m:oMathPara>
                    </a14:m>
                    <a:endParaRPr lang="fr-FR"/>
                  </a:p>
                </p:txBody>
              </p:sp>
            </mc:Choice>
            <mc:Fallback xmlns="">
              <p:sp>
                <p:nvSpPr>
                  <p:cNvPr id="49" name="ZoneTexte 48">
                    <a:extLst>
                      <a:ext uri="{FF2B5EF4-FFF2-40B4-BE49-F238E27FC236}">
                        <a16:creationId xmlns:a16="http://schemas.microsoft.com/office/drawing/2014/main" id="{59956129-B787-86E6-26EA-D754673A94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9758" y="1925201"/>
                    <a:ext cx="1212849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8F409CDD-37CD-A7F2-BCEC-CDBA4EE2ECBD}"/>
                    </a:ext>
                  </a:extLst>
                </p:cNvPr>
                <p:cNvSpPr txBox="1"/>
                <p:nvPr/>
              </p:nvSpPr>
              <p:spPr>
                <a:xfrm>
                  <a:off x="2539371" y="4529546"/>
                  <a:ext cx="5082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fr-FR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fr-FR" baseline="-25000"/>
                </a:p>
              </p:txBody>
            </p:sp>
          </mc:Choice>
          <mc:Fallback xmlns="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8F409CDD-37CD-A7F2-BCEC-CDBA4EE2EC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371" y="4529546"/>
                  <a:ext cx="50824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8CB29E58-A0CC-666B-394A-EC9B088C5B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63879" y="2160715"/>
              <a:ext cx="1233" cy="17180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8F2186B3-D131-9DC3-100E-4B17FC1D9023}"/>
                    </a:ext>
                  </a:extLst>
                </p:cNvPr>
                <p:cNvSpPr txBox="1"/>
                <p:nvPr/>
              </p:nvSpPr>
              <p:spPr>
                <a:xfrm>
                  <a:off x="2393840" y="2367623"/>
                  <a:ext cx="121284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fr-FR" baseline="-25000"/>
                </a:p>
              </p:txBody>
            </p:sp>
          </mc:Choice>
          <mc:Fallback xmlns="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8F2186B3-D131-9DC3-100E-4B17FC1D90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3840" y="2367623"/>
                  <a:ext cx="121284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0F1C8DCA-F1E1-699F-4F1B-4229E65EBB1A}"/>
                    </a:ext>
                  </a:extLst>
                </p:cNvPr>
                <p:cNvSpPr txBox="1"/>
                <p:nvPr/>
              </p:nvSpPr>
              <p:spPr>
                <a:xfrm>
                  <a:off x="1339411" y="2327904"/>
                  <a:ext cx="121284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fr-FR" baseline="-25000"/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0F1C8DCA-F1E1-699F-4F1B-4229E65EBB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9411" y="2327904"/>
                  <a:ext cx="121284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A2C1A9AD-2F71-794F-CBDF-77AD8F3ACDAA}"/>
                </a:ext>
              </a:extLst>
            </p:cNvPr>
            <p:cNvCxnSpPr>
              <a:cxnSpLocks/>
            </p:cNvCxnSpPr>
            <p:nvPr/>
          </p:nvCxnSpPr>
          <p:spPr>
            <a:xfrm>
              <a:off x="2154378" y="2915660"/>
              <a:ext cx="1417043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0401FF84-8F4F-3FFE-198A-87E771E43B85}"/>
                </a:ext>
              </a:extLst>
            </p:cNvPr>
            <p:cNvCxnSpPr>
              <a:cxnSpLocks/>
            </p:cNvCxnSpPr>
            <p:nvPr/>
          </p:nvCxnSpPr>
          <p:spPr>
            <a:xfrm>
              <a:off x="2667387" y="2756454"/>
              <a:ext cx="0" cy="33452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C21E8180-C6A2-4DD8-D26A-5D665721FE7C}"/>
                </a:ext>
              </a:extLst>
            </p:cNvPr>
            <p:cNvGrpSpPr/>
            <p:nvPr/>
          </p:nvGrpSpPr>
          <p:grpSpPr>
            <a:xfrm>
              <a:off x="2122568" y="4095293"/>
              <a:ext cx="542544" cy="1208778"/>
              <a:chOff x="9287256" y="548140"/>
              <a:chExt cx="542544" cy="1208778"/>
            </a:xfrm>
          </p:grpSpPr>
          <p:cxnSp>
            <p:nvCxnSpPr>
              <p:cNvPr id="41" name="Connecteur droit 40">
                <a:extLst>
                  <a:ext uri="{FF2B5EF4-FFF2-40B4-BE49-F238E27FC236}">
                    <a16:creationId xmlns:a16="http://schemas.microsoft.com/office/drawing/2014/main" id="{78BA0706-94E2-8B7E-35CA-DF91F2317A35}"/>
                  </a:ext>
                </a:extLst>
              </p:cNvPr>
              <p:cNvCxnSpPr/>
              <p:nvPr/>
            </p:nvCxnSpPr>
            <p:spPr>
              <a:xfrm>
                <a:off x="9829800" y="548140"/>
                <a:ext cx="0" cy="37896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Connecteur droit 41">
                <a:extLst>
                  <a:ext uri="{FF2B5EF4-FFF2-40B4-BE49-F238E27FC236}">
                    <a16:creationId xmlns:a16="http://schemas.microsoft.com/office/drawing/2014/main" id="{C03819F3-AAC7-7F78-4B6D-430E9B6F35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01200" y="910709"/>
                <a:ext cx="0" cy="46724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>
                <a:extLst>
                  <a:ext uri="{FF2B5EF4-FFF2-40B4-BE49-F238E27FC236}">
                    <a16:creationId xmlns:a16="http://schemas.microsoft.com/office/drawing/2014/main" id="{20F3556C-C03D-D6C8-BF38-4F90E6DE59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96628" y="916240"/>
                <a:ext cx="2286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Connecteur droit 43">
                <a:extLst>
                  <a:ext uri="{FF2B5EF4-FFF2-40B4-BE49-F238E27FC236}">
                    <a16:creationId xmlns:a16="http://schemas.microsoft.com/office/drawing/2014/main" id="{210542E7-7B15-9C03-9B7B-29C29422B2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87256" y="1144329"/>
                <a:ext cx="2286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Connecteur droit 44">
                <a:extLst>
                  <a:ext uri="{FF2B5EF4-FFF2-40B4-BE49-F238E27FC236}">
                    <a16:creationId xmlns:a16="http://schemas.microsoft.com/office/drawing/2014/main" id="{072B5BCB-CB24-D973-E6C6-0CE2C2204C65}"/>
                  </a:ext>
                </a:extLst>
              </p:cNvPr>
              <p:cNvCxnSpPr/>
              <p:nvPr/>
            </p:nvCxnSpPr>
            <p:spPr>
              <a:xfrm>
                <a:off x="9829800" y="1377950"/>
                <a:ext cx="0" cy="37896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Connecteur droit 45">
                <a:extLst>
                  <a:ext uri="{FF2B5EF4-FFF2-40B4-BE49-F238E27FC236}">
                    <a16:creationId xmlns:a16="http://schemas.microsoft.com/office/drawing/2014/main" id="{0BA42775-9DA5-EC4D-4A8E-88CDA218E6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5856" y="910708"/>
                <a:ext cx="0" cy="46724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Connecteur droit avec flèche 46">
                <a:extLst>
                  <a:ext uri="{FF2B5EF4-FFF2-40B4-BE49-F238E27FC236}">
                    <a16:creationId xmlns:a16="http://schemas.microsoft.com/office/drawing/2014/main" id="{3CF273CD-C962-A608-8726-E9DDAED022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6628" y="1377949"/>
                <a:ext cx="2286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ZoneTexte 21">
                  <a:extLst>
                    <a:ext uri="{FF2B5EF4-FFF2-40B4-BE49-F238E27FC236}">
                      <a16:creationId xmlns:a16="http://schemas.microsoft.com/office/drawing/2014/main" id="{057650DF-B774-CA61-3BE7-51468CFD5F7E}"/>
                    </a:ext>
                  </a:extLst>
                </p:cNvPr>
                <p:cNvSpPr txBox="1"/>
                <p:nvPr/>
              </p:nvSpPr>
              <p:spPr>
                <a:xfrm>
                  <a:off x="2492024" y="3390638"/>
                  <a:ext cx="5082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fr-FR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fr-FR" baseline="-25000"/>
                </a:p>
              </p:txBody>
            </p:sp>
          </mc:Choice>
          <mc:Fallback xmlns="">
            <p:sp>
              <p:nvSpPr>
                <p:cNvPr id="22" name="ZoneTexte 21">
                  <a:extLst>
                    <a:ext uri="{FF2B5EF4-FFF2-40B4-BE49-F238E27FC236}">
                      <a16:creationId xmlns:a16="http://schemas.microsoft.com/office/drawing/2014/main" id="{057650DF-B774-CA61-3BE7-51468CFD5F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2024" y="3390638"/>
                  <a:ext cx="50824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A88DA206-5A85-8D17-AF5B-1C69868E566B}"/>
                </a:ext>
              </a:extLst>
            </p:cNvPr>
            <p:cNvGrpSpPr/>
            <p:nvPr/>
          </p:nvGrpSpPr>
          <p:grpSpPr>
            <a:xfrm>
              <a:off x="2332717" y="5832331"/>
              <a:ext cx="535739" cy="365175"/>
              <a:chOff x="5650011" y="4392707"/>
              <a:chExt cx="535739" cy="365175"/>
            </a:xfrm>
          </p:grpSpPr>
          <p:cxnSp>
            <p:nvCxnSpPr>
              <p:cNvPr id="35" name="Connecteur droit 34">
                <a:extLst>
                  <a:ext uri="{FF2B5EF4-FFF2-40B4-BE49-F238E27FC236}">
                    <a16:creationId xmlns:a16="http://schemas.microsoft.com/office/drawing/2014/main" id="{2DD2F34C-A1A0-5FB0-0F73-FE140626CB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5700" y="4646707"/>
                <a:ext cx="400050" cy="3175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Connecteur droit 35">
                <a:extLst>
                  <a:ext uri="{FF2B5EF4-FFF2-40B4-BE49-F238E27FC236}">
                    <a16:creationId xmlns:a16="http://schemas.microsoft.com/office/drawing/2014/main" id="{3B435F3C-BD03-785D-6C77-A778CA89B23C}"/>
                  </a:ext>
                </a:extLst>
              </p:cNvPr>
              <p:cNvCxnSpPr/>
              <p:nvPr/>
            </p:nvCxnSpPr>
            <p:spPr>
              <a:xfrm flipV="1">
                <a:off x="5650011" y="4645871"/>
                <a:ext cx="139700" cy="1080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Connecteur droit 36">
                <a:extLst>
                  <a:ext uri="{FF2B5EF4-FFF2-40B4-BE49-F238E27FC236}">
                    <a16:creationId xmlns:a16="http://schemas.microsoft.com/office/drawing/2014/main" id="{696E16D4-F05B-F882-F6EE-F58FCBB18DDF}"/>
                  </a:ext>
                </a:extLst>
              </p:cNvPr>
              <p:cNvCxnSpPr/>
              <p:nvPr/>
            </p:nvCxnSpPr>
            <p:spPr>
              <a:xfrm flipV="1">
                <a:off x="5902415" y="4649882"/>
                <a:ext cx="139700" cy="1080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Connecteur droit 37">
                <a:extLst>
                  <a:ext uri="{FF2B5EF4-FFF2-40B4-BE49-F238E27FC236}">
                    <a16:creationId xmlns:a16="http://schemas.microsoft.com/office/drawing/2014/main" id="{F7269198-67C9-EEBC-AAB6-D9BB306C9250}"/>
                  </a:ext>
                </a:extLst>
              </p:cNvPr>
              <p:cNvCxnSpPr/>
              <p:nvPr/>
            </p:nvCxnSpPr>
            <p:spPr>
              <a:xfrm flipV="1">
                <a:off x="6042092" y="4649882"/>
                <a:ext cx="139700" cy="1080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Connecteur droit 38">
                <a:extLst>
                  <a:ext uri="{FF2B5EF4-FFF2-40B4-BE49-F238E27FC236}">
                    <a16:creationId xmlns:a16="http://schemas.microsoft.com/office/drawing/2014/main" id="{998C58E7-9686-5F8C-6CDC-481A39B901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85725" y="4392707"/>
                <a:ext cx="0" cy="2540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Connecteur droit 39">
                <a:extLst>
                  <a:ext uri="{FF2B5EF4-FFF2-40B4-BE49-F238E27FC236}">
                    <a16:creationId xmlns:a16="http://schemas.microsoft.com/office/drawing/2014/main" id="{872C8708-E753-BDED-2647-B343E40ACECF}"/>
                  </a:ext>
                </a:extLst>
              </p:cNvPr>
              <p:cNvCxnSpPr/>
              <p:nvPr/>
            </p:nvCxnSpPr>
            <p:spPr>
              <a:xfrm flipV="1">
                <a:off x="5771749" y="4649882"/>
                <a:ext cx="139700" cy="1080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6F2DBBC1-93B8-9D55-505A-9A84F40560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3519" y="2156120"/>
              <a:ext cx="0" cy="142804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698A8DD7-2BA8-EC4C-AA4C-350B34041F8E}"/>
                </a:ext>
              </a:extLst>
            </p:cNvPr>
            <p:cNvCxnSpPr>
              <a:cxnSpLocks/>
            </p:cNvCxnSpPr>
            <p:nvPr/>
          </p:nvCxnSpPr>
          <p:spPr>
            <a:xfrm>
              <a:off x="1628924" y="3585409"/>
              <a:ext cx="60447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ZoneTexte 25">
                  <a:extLst>
                    <a:ext uri="{FF2B5EF4-FFF2-40B4-BE49-F238E27FC236}">
                      <a16:creationId xmlns:a16="http://schemas.microsoft.com/office/drawing/2014/main" id="{CAD43426-619E-F6A5-9EC9-ECCE7FE1EA7B}"/>
                    </a:ext>
                  </a:extLst>
                </p:cNvPr>
                <p:cNvSpPr txBox="1"/>
                <p:nvPr/>
              </p:nvSpPr>
              <p:spPr>
                <a:xfrm>
                  <a:off x="1224435" y="4092076"/>
                  <a:ext cx="121284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fr-FR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fr-FR" baseline="-25000"/>
                </a:p>
              </p:txBody>
            </p:sp>
          </mc:Choice>
          <mc:Fallback xmlns="">
            <p:sp>
              <p:nvSpPr>
                <p:cNvPr id="26" name="ZoneTexte 25">
                  <a:extLst>
                    <a:ext uri="{FF2B5EF4-FFF2-40B4-BE49-F238E27FC236}">
                      <a16:creationId xmlns:a16="http://schemas.microsoft.com/office/drawing/2014/main" id="{CAD43426-619E-F6A5-9EC9-ECCE7FE1EA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4435" y="4092076"/>
                  <a:ext cx="121284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" name="Groupe 26">
              <a:extLst>
                <a:ext uri="{FF2B5EF4-FFF2-40B4-BE49-F238E27FC236}">
                  <a16:creationId xmlns:a16="http://schemas.microsoft.com/office/drawing/2014/main" id="{A602F9C9-3061-2A71-0771-91CDA5B06C1F}"/>
                </a:ext>
              </a:extLst>
            </p:cNvPr>
            <p:cNvGrpSpPr/>
            <p:nvPr/>
          </p:nvGrpSpPr>
          <p:grpSpPr>
            <a:xfrm>
              <a:off x="1996779" y="5042069"/>
              <a:ext cx="651960" cy="429921"/>
              <a:chOff x="2730875" y="987425"/>
              <a:chExt cx="1437327" cy="799884"/>
            </a:xfrm>
          </p:grpSpPr>
          <p:cxnSp>
            <p:nvCxnSpPr>
              <p:cNvPr id="30" name="Connecteur droit 29">
                <a:extLst>
                  <a:ext uri="{FF2B5EF4-FFF2-40B4-BE49-F238E27FC236}">
                    <a16:creationId xmlns:a16="http://schemas.microsoft.com/office/drawing/2014/main" id="{A33B4FA8-E65E-8EA2-6003-A5D1B56240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94101" y="1181100"/>
                <a:ext cx="349250" cy="63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ZoneTexte 30">
                    <a:extLst>
                      <a:ext uri="{FF2B5EF4-FFF2-40B4-BE49-F238E27FC236}">
                        <a16:creationId xmlns:a16="http://schemas.microsoft.com/office/drawing/2014/main" id="{6F1E5E1C-2D42-9FFD-FDF1-F8399DDDD50F}"/>
                      </a:ext>
                    </a:extLst>
                  </p:cNvPr>
                  <p:cNvSpPr txBox="1"/>
                  <p:nvPr/>
                </p:nvSpPr>
                <p:spPr>
                  <a:xfrm>
                    <a:off x="2730875" y="1207639"/>
                    <a:ext cx="1437327" cy="57967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fr-FR" b="0" i="0" baseline="-2500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fr-FR" baseline="-25000"/>
                  </a:p>
                </p:txBody>
              </p:sp>
            </mc:Choice>
            <mc:Fallback xmlns="">
              <p:sp>
                <p:nvSpPr>
                  <p:cNvPr id="31" name="ZoneTexte 30">
                    <a:extLst>
                      <a:ext uri="{FF2B5EF4-FFF2-40B4-BE49-F238E27FC236}">
                        <a16:creationId xmlns:a16="http://schemas.microsoft.com/office/drawing/2014/main" id="{6F1E5E1C-2D42-9FFD-FDF1-F8399DDDD5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30875" y="1207639"/>
                    <a:ext cx="1437327" cy="57967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2" name="Connecteur droit 31">
                <a:extLst>
                  <a:ext uri="{FF2B5EF4-FFF2-40B4-BE49-F238E27FC236}">
                    <a16:creationId xmlns:a16="http://schemas.microsoft.com/office/drawing/2014/main" id="{214814E7-3C61-3173-19DE-A908B21259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48052" y="987425"/>
                <a:ext cx="0" cy="3873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Connecteur droit 32">
                <a:extLst>
                  <a:ext uri="{FF2B5EF4-FFF2-40B4-BE49-F238E27FC236}">
                    <a16:creationId xmlns:a16="http://schemas.microsoft.com/office/drawing/2014/main" id="{88E334CA-FE3C-81CC-9B64-832FB4CCAD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00452" y="987425"/>
                <a:ext cx="0" cy="3873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Connecteur droit 33">
                <a:extLst>
                  <a:ext uri="{FF2B5EF4-FFF2-40B4-BE49-F238E27FC236}">
                    <a16:creationId xmlns:a16="http://schemas.microsoft.com/office/drawing/2014/main" id="{8DA3909F-9F20-DD85-CA67-7F34E7F254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5627" y="1181100"/>
                <a:ext cx="349250" cy="63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625E4C70-8B84-C34A-F699-4272888D25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1481" y="4677887"/>
              <a:ext cx="11612" cy="4680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CCF1B573-F903-89FE-06AB-4AB3A687CC50}"/>
                </a:ext>
              </a:extLst>
            </p:cNvPr>
            <p:cNvCxnSpPr>
              <a:cxnSpLocks/>
            </p:cNvCxnSpPr>
            <p:nvPr/>
          </p:nvCxnSpPr>
          <p:spPr>
            <a:xfrm>
              <a:off x="2486594" y="5147005"/>
              <a:ext cx="180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3" name="ZoneTexte 62">
            <a:extLst>
              <a:ext uri="{FF2B5EF4-FFF2-40B4-BE49-F238E27FC236}">
                <a16:creationId xmlns:a16="http://schemas.microsoft.com/office/drawing/2014/main" id="{986EA9B6-BD2C-29E7-5700-B300283BD192}"/>
              </a:ext>
            </a:extLst>
          </p:cNvPr>
          <p:cNvSpPr txBox="1"/>
          <p:nvPr/>
        </p:nvSpPr>
        <p:spPr>
          <a:xfrm>
            <a:off x="1199300" y="218417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b="0"/>
          </a:p>
          <a:p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au 2">
                <a:extLst>
                  <a:ext uri="{FF2B5EF4-FFF2-40B4-BE49-F238E27FC236}">
                    <a16:creationId xmlns:a16="http://schemas.microsoft.com/office/drawing/2014/main" id="{99141AF1-5617-8081-4CAD-C37617A94D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237778"/>
                  </p:ext>
                </p:extLst>
              </p:nvPr>
            </p:nvGraphicFramePr>
            <p:xfrm>
              <a:off x="762660" y="2160795"/>
              <a:ext cx="5737392" cy="3002206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2868696">
                      <a:extLst>
                        <a:ext uri="{9D8B030D-6E8A-4147-A177-3AD203B41FA5}">
                          <a16:colId xmlns:a16="http://schemas.microsoft.com/office/drawing/2014/main" val="1187535739"/>
                        </a:ext>
                      </a:extLst>
                    </a:gridCol>
                    <a:gridCol w="2868696">
                      <a:extLst>
                        <a:ext uri="{9D8B030D-6E8A-4147-A177-3AD203B41FA5}">
                          <a16:colId xmlns:a16="http://schemas.microsoft.com/office/drawing/2014/main" val="378918007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indent="0" algn="r">
                            <a:buFont typeface="Arial" panose="020B0604020202020204" pitchFamily="34" charset="0"/>
                            <a:buNone/>
                          </a:pPr>
                          <a:r>
                            <a:rPr lang="fr-FR" sz="1800" b="1"/>
                            <a:t>Noise Factor</a:t>
                          </a:r>
                          <a14:m>
                            <m:oMath xmlns:m="http://schemas.openxmlformats.org/officeDocument/2006/math">
                              <m:r>
                                <a:rPr lang="fr-FR" sz="1800" b="1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endParaRPr lang="fr-FR" sz="1800" b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𝒅𝑩</m:t>
                                </m:r>
                              </m:oMath>
                            </m:oMathPara>
                          </a14:m>
                          <a:endParaRPr lang="fr-FR" b="1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9108128"/>
                      </a:ext>
                    </a:extLst>
                  </a:tr>
                  <a:tr h="41648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fr-FR" sz="1800" b="1"/>
                            <a:t>Facteur de qualité </a:t>
                          </a:r>
                          <a:endParaRPr lang="fr-FR" b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800" b="1" i="1" smtClean="0"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fr-FR" sz="1800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sub>
                                </m:sSub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fr-FR" sz="1800" b="1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57873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fr-FR" sz="1800" b="1"/>
                            <a:t>Facteur de multiplication </a:t>
                          </a:r>
                          <a:endParaRPr lang="fr-FR" b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fr-FR" sz="1800" b="1" i="1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73473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fr-FR" sz="1800" b="1"/>
                            <a:t>Fréquence fonctionnement </a:t>
                          </a:r>
                          <a:endParaRPr lang="fr-FR" b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800" b="1" i="1" smtClean="0"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fr-FR" sz="1800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𝟒𝟓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𝑮𝑯𝒛</m:t>
                                </m:r>
                              </m:oMath>
                            </m:oMathPara>
                          </a14:m>
                          <a:endParaRPr lang="fr-FR" sz="1800" b="1" i="1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87587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fr-FR" sz="1800" b="1"/>
                            <a:t>Gain</a:t>
                          </a:r>
                          <a:endParaRPr lang="fr-FR" b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𝟐𝟎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𝒅𝑩</m:t>
                                </m:r>
                              </m:oMath>
                            </m:oMathPara>
                          </a14:m>
                          <a:endParaRPr lang="fr-FR" sz="1800" b="1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24247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fr-FR" sz="1800" b="1"/>
                            <a:t>Inductance d’adaptation </a:t>
                          </a:r>
                          <a:endParaRPr lang="fr-FR" b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𝑳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𝒏𝑯</m:t>
                                </m:r>
                              </m:oMath>
                            </m:oMathPara>
                          </a14:m>
                          <a:endParaRPr lang="fr-FR" sz="1800" b="1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0228004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fr-FR" b="1"/>
                            <a:t>Inductance dégénérée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𝑳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𝒏𝑯</m:t>
                                </m:r>
                              </m:oMath>
                            </m:oMathPara>
                          </a14:m>
                          <a:endParaRPr lang="fr-FR" sz="1800" b="1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75740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fr-FR" sz="1800" b="1"/>
                            <a:t>Bande passante </a:t>
                          </a:r>
                          <a14:m>
                            <m:oMath xmlns:m="http://schemas.openxmlformats.org/officeDocument/2006/math">
                              <m:r>
                                <a:rPr lang="fr-FR" sz="1800" b="1" i="1" smtClean="0">
                                  <a:latin typeface="Cambria Math" panose="02040503050406030204" pitchFamily="18" charset="0"/>
                                </a:rPr>
                                <m:t>𝑩𝑾</m:t>
                              </m:r>
                            </m:oMath>
                          </a14:m>
                          <a:endParaRPr lang="fr-FR" b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𝑴𝑯𝒛</m:t>
                                </m:r>
                              </m:oMath>
                            </m:oMathPara>
                          </a14:m>
                          <a:endParaRPr lang="fr-FR" sz="1800" b="1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67763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au 2">
                <a:extLst>
                  <a:ext uri="{FF2B5EF4-FFF2-40B4-BE49-F238E27FC236}">
                    <a16:creationId xmlns:a16="http://schemas.microsoft.com/office/drawing/2014/main" id="{99141AF1-5617-8081-4CAD-C37617A94D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237778"/>
                  </p:ext>
                </p:extLst>
              </p:nvPr>
            </p:nvGraphicFramePr>
            <p:xfrm>
              <a:off x="762660" y="2160795"/>
              <a:ext cx="5737392" cy="3002206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2868696">
                      <a:extLst>
                        <a:ext uri="{9D8B030D-6E8A-4147-A177-3AD203B41FA5}">
                          <a16:colId xmlns:a16="http://schemas.microsoft.com/office/drawing/2014/main" val="1187535739"/>
                        </a:ext>
                      </a:extLst>
                    </a:gridCol>
                    <a:gridCol w="2868696">
                      <a:extLst>
                        <a:ext uri="{9D8B030D-6E8A-4147-A177-3AD203B41FA5}">
                          <a16:colId xmlns:a16="http://schemas.microsoft.com/office/drawing/2014/main" val="378918007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12" t="-8197" r="-100637" b="-7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00212" t="-8197" r="-637" b="-7344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9108128"/>
                      </a:ext>
                    </a:extLst>
                  </a:tr>
                  <a:tr h="41648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fr-FR" sz="1800" b="1"/>
                            <a:t>Facteur de qualité </a:t>
                          </a:r>
                          <a:endParaRPr lang="fr-FR" b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00212" t="-97059" r="-637" b="-55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57873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fr-FR" sz="1800" b="1"/>
                            <a:t>Facteur de multiplication </a:t>
                          </a:r>
                          <a:endParaRPr lang="fr-FR" b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00212" t="-219672" r="-637" b="-5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73473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fr-FR" sz="1800" b="1"/>
                            <a:t>Fréquence fonctionnement </a:t>
                          </a:r>
                          <a:endParaRPr lang="fr-FR" b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00212" t="-319672" r="-637" b="-4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87587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fr-FR" sz="1800" b="1"/>
                            <a:t>Gain</a:t>
                          </a:r>
                          <a:endParaRPr lang="fr-FR" b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00212" t="-419672" r="-637" b="-3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24247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fr-FR" sz="1800" b="1"/>
                            <a:t>Inductance d’adaptation </a:t>
                          </a:r>
                          <a:endParaRPr lang="fr-FR" b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00212" t="-519672" r="-637" b="-2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228004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fr-FR" b="1"/>
                            <a:t>Inductance dégénérée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00212" t="-630000" r="-637" b="-1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757400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12" t="-730000" r="-100637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00212" t="-730000" r="-637" b="-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677636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0776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5C8210-C75E-6719-AADD-518EE48A4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LNA - inductance dégénérative</a:t>
            </a:r>
            <a:br>
              <a:rPr lang="fr-FR"/>
            </a:br>
            <a:r>
              <a:rPr lang="fr-FR"/>
              <a:t>Méthodologie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6D6FEA28-B159-4FAD-7EC4-02E5FEA520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9133" y="1827850"/>
                <a:ext cx="6275832" cy="435133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fr-FR" b="1"/>
                  <a:t>Polarisation de la grille pour </a:t>
                </a:r>
                <a:r>
                  <a:rPr lang="fr-FR" b="1" err="1"/>
                  <a:t>gm</a:t>
                </a:r>
                <a:r>
                  <a:rPr lang="fr-FR" b="1"/>
                  <a:t> = 32mS</a:t>
                </a:r>
                <a:r>
                  <a:rPr lang="fr-FR"/>
                  <a:t>. </a:t>
                </a:r>
              </a:p>
              <a:p>
                <a:pPr lvl="1"/>
                <a:r>
                  <a:rPr lang="fr-FR" err="1"/>
                  <a:t>Ids</a:t>
                </a:r>
                <a:r>
                  <a:rPr lang="fr-FR"/>
                  <a:t> = 1,3mA et </a:t>
                </a:r>
                <a:r>
                  <a:rPr lang="fr-FR" err="1"/>
                  <a:t>Vgs</a:t>
                </a:r>
                <a:r>
                  <a:rPr lang="fr-FR"/>
                  <a:t> = 0,33V</a:t>
                </a:r>
              </a:p>
              <a:p>
                <a:pPr marL="0" indent="0">
                  <a:buNone/>
                </a:pPr>
                <a:endParaRPr lang="fr-FR"/>
              </a:p>
              <a:p>
                <a:pPr marL="0" indent="0">
                  <a:buNone/>
                </a:pPr>
                <a:r>
                  <a:rPr lang="fr-FR" b="1"/>
                  <a:t>Adaptation en entrée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/>
                  <a:t> non nécessaire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𝑛𝐻</m:t>
                    </m:r>
                  </m:oMath>
                </a14:m>
                <a:endParaRPr lang="fr-FR" b="0"/>
              </a:p>
              <a:p>
                <a:pPr marL="457200" lvl="1" indent="0">
                  <a:buNone/>
                </a:pPr>
                <a:endParaRPr lang="fr-FR" b="0"/>
              </a:p>
              <a:p>
                <a:pPr marL="0" indent="0">
                  <a:buNone/>
                </a:pPr>
                <a:r>
                  <a:rPr lang="fr-FR" b="1"/>
                  <a:t>Miroir de courant</a:t>
                </a:r>
              </a:p>
              <a:p>
                <a:pPr lvl="1"/>
                <a:r>
                  <a:rPr lang="fr-FR" b="0"/>
                  <a:t>N3</a:t>
                </a:r>
              </a:p>
              <a:p>
                <a:pPr lvl="2"/>
                <a:r>
                  <a:rPr lang="fr-FR"/>
                  <a:t>W = 205µm</a:t>
                </a:r>
              </a:p>
              <a:p>
                <a:pPr lvl="2"/>
                <a:r>
                  <a:rPr lang="fr-FR" b="0"/>
                  <a:t>L = 0,7µm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𝑝𝑜𝑙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=670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fr-FR" b="0"/>
              </a:p>
              <a:p>
                <a:pPr lvl="1"/>
                <a:endParaRPr lang="fr-FR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6D6FEA28-B159-4FAD-7EC4-02E5FEA520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9133" y="1827850"/>
                <a:ext cx="6275832" cy="4351338"/>
              </a:xfrm>
              <a:blipFill>
                <a:blip r:embed="rId2"/>
                <a:stretch>
                  <a:fillRect l="-1749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F2B9181-83E8-5CE5-5491-FB9E990BD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31</a:t>
            </a:fld>
            <a:endParaRPr lang="fr-FR"/>
          </a:p>
        </p:txBody>
      </p:sp>
      <p:pic>
        <p:nvPicPr>
          <p:cNvPr id="62" name="Image 61">
            <a:extLst>
              <a:ext uri="{FF2B5EF4-FFF2-40B4-BE49-F238E27FC236}">
                <a16:creationId xmlns:a16="http://schemas.microsoft.com/office/drawing/2014/main" id="{30A11B4C-C9D5-8F54-BA03-BC4AB52DC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479" y="1268897"/>
            <a:ext cx="5613321" cy="4662640"/>
          </a:xfrm>
          <a:prstGeom prst="rect">
            <a:avLst/>
          </a:prstGeom>
        </p:spPr>
      </p:pic>
      <p:pic>
        <p:nvPicPr>
          <p:cNvPr id="66" name="Picture 2" descr="Une image contenant symbole, Police, ligne, capture d’écran&#10;&#10;Le contenu généré par l’IA peut être incorrect.">
            <a:hlinkClick r:id="rId4"/>
            <a:extLst>
              <a:ext uri="{FF2B5EF4-FFF2-40B4-BE49-F238E27FC236}">
                <a16:creationId xmlns:a16="http://schemas.microsoft.com/office/drawing/2014/main" id="{59F13CCA-70AF-D18C-D1B5-B17E9E9BD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648" y="156006"/>
            <a:ext cx="730915" cy="70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9432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4D8DE1-F64D-8F55-78FC-51C97CC41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LNA - inductance dégénérative</a:t>
            </a:r>
            <a:br>
              <a:rPr lang="fr-FR"/>
            </a:br>
            <a:r>
              <a:rPr lang="fr-FR"/>
              <a:t>Schéma single final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87A6A5B-13A7-3F8E-2207-90C74CDC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32</a:t>
            </a:fld>
            <a:endParaRPr lang="fr-FR"/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3D4ED8A1-9847-6625-FE16-C5ECC9556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4" r="54964"/>
          <a:stretch/>
        </p:blipFill>
        <p:spPr>
          <a:xfrm>
            <a:off x="6193384" y="1066047"/>
            <a:ext cx="5299103" cy="529030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EC49CABE-B41E-F88F-8EEB-B0ACFA9C88C8}"/>
                  </a:ext>
                </a:extLst>
              </p:cNvPr>
              <p:cNvSpPr txBox="1"/>
              <p:nvPr/>
            </p:nvSpPr>
            <p:spPr>
              <a:xfrm>
                <a:off x="567197" y="1690690"/>
                <a:ext cx="3549544" cy="4545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>
                    <a:latin typeface="Cambria Math" panose="02040503050406030204" pitchFamily="18" charset="0"/>
                  </a:rPr>
                  <a:t>Spécifications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𝑁𝑀𝑂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𝑒𝑡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𝑁𝑀𝑂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fr-FR" b="0" i="1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=106µ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fr-FR" b="0" i="1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=130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𝑛𝑚</m:t>
                    </m:r>
                  </m:oMath>
                </a14:m>
                <a:endParaRPr lang="fr-FR" b="0" i="1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=1,5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𝑛𝐻</m:t>
                    </m:r>
                  </m:oMath>
                </a14:m>
                <a:endParaRPr lang="fr-FR" b="0" i="1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0" i="1">
                  <a:latin typeface="Cambria Math" panose="02040503050406030204" pitchFamily="18" charset="0"/>
                </a:endParaRPr>
              </a:p>
              <a:p>
                <a:pPr algn="ctr"/>
                <a:r>
                  <a:rPr lang="fr-FR" b="1">
                    <a:latin typeface="Cambria Math" panose="02040503050406030204" pitchFamily="18" charset="0"/>
                  </a:rPr>
                  <a:t>Adaptation entrée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𝑛𝐻</m:t>
                    </m:r>
                  </m:oMath>
                </a14:m>
                <a:endParaRPr lang="fr-FR" b="0" i="1">
                  <a:latin typeface="Cambria Math" panose="02040503050406030204" pitchFamily="18" charset="0"/>
                </a:endParaRPr>
              </a:p>
              <a:p>
                <a:endParaRPr lang="fr-FR" b="0" i="1">
                  <a:latin typeface="Cambria Math" panose="02040503050406030204" pitchFamily="18" charset="0"/>
                </a:endParaRPr>
              </a:p>
              <a:p>
                <a:pPr algn="ctr"/>
                <a:r>
                  <a:rPr lang="fr-FR" b="1">
                    <a:latin typeface="Cambria Math" panose="02040503050406030204" pitchFamily="18" charset="0"/>
                  </a:rPr>
                  <a:t>Adaptation sortie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𝑅𝑝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=320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fr-FR" b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=4,7µ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fr-FR" b="0" i="1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=4,6µ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fr-FR" b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=700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𝑓𝐹</m:t>
                    </m:r>
                  </m:oMath>
                </a14:m>
                <a:endParaRPr lang="fr-FR" b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 21,5µ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b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𝐿𝐿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𝑛𝐻</m:t>
                    </m:r>
                  </m:oMath>
                </a14:m>
                <a:endParaRPr lang="fr-FR" b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EC49CABE-B41E-F88F-8EEB-B0ACFA9C8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97" y="1690690"/>
                <a:ext cx="3549544" cy="4545732"/>
              </a:xfrm>
              <a:prstGeom prst="rect">
                <a:avLst/>
              </a:prstGeom>
              <a:blipFill>
                <a:blip r:embed="rId3"/>
                <a:stretch>
                  <a:fillRect l="-1031" t="-804" b="-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EDD55600-7868-D4F7-D1BD-07B46B8A5E4A}"/>
                  </a:ext>
                </a:extLst>
              </p:cNvPr>
              <p:cNvSpPr txBox="1"/>
              <p:nvPr/>
            </p:nvSpPr>
            <p:spPr>
              <a:xfrm>
                <a:off x="3812904" y="2481583"/>
                <a:ext cx="3430671" cy="2052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>
                    <a:latin typeface="Cambria Math" panose="02040503050406030204" pitchFamily="18" charset="0"/>
                  </a:rPr>
                  <a:t>Miroir de courant</a:t>
                </a:r>
              </a:p>
              <a:p>
                <a:endParaRPr lang="fr-FR" b="1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𝑁𝑀𝑂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fr-FR" b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=205µ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fr-FR" b="0" i="1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=0,7µ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fr-FR" b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𝑝𝑜𝑙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=670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fr-FR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fr-FR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EDD55600-7868-D4F7-D1BD-07B46B8A5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904" y="2481583"/>
                <a:ext cx="3430671" cy="2052741"/>
              </a:xfrm>
              <a:prstGeom prst="rect">
                <a:avLst/>
              </a:prstGeom>
              <a:blipFill>
                <a:blip r:embed="rId4"/>
                <a:stretch>
                  <a:fillRect l="-1421" t="-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8DFF24CB-4485-EED4-563C-730C187DC3F4}"/>
              </a:ext>
            </a:extLst>
          </p:cNvPr>
          <p:cNvSpPr/>
          <p:nvPr/>
        </p:nvSpPr>
        <p:spPr>
          <a:xfrm>
            <a:off x="11119104" y="3507953"/>
            <a:ext cx="378858" cy="11189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08102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AEC53-2FE0-38E3-D09C-23FCA740C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996DBC-66A2-2A45-FB30-4D2B02581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LNA - inductance dégénérative</a:t>
            </a:r>
            <a:br>
              <a:rPr lang="fr-FR"/>
            </a:br>
            <a:r>
              <a:rPr lang="fr-FR"/>
              <a:t>Résultats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F88050D-BFA8-9FC2-7E41-7D1A68FC0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33</a:t>
            </a:fld>
            <a:endParaRPr lang="fr-FR"/>
          </a:p>
        </p:txBody>
      </p:sp>
      <p:pic>
        <p:nvPicPr>
          <p:cNvPr id="5" name="Espace réservé du contenu 9">
            <a:extLst>
              <a:ext uri="{FF2B5EF4-FFF2-40B4-BE49-F238E27FC236}">
                <a16:creationId xmlns:a16="http://schemas.microsoft.com/office/drawing/2014/main" id="{49EBBB27-3E1A-F8CB-617A-EBAEB741B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43" t="38702" r="30371" b="9942"/>
          <a:stretch/>
        </p:blipFill>
        <p:spPr>
          <a:xfrm>
            <a:off x="6257318" y="889587"/>
            <a:ext cx="4209288" cy="4316692"/>
          </a:xfrm>
          <a:prstGeom prst="rect">
            <a:avLst/>
          </a:prstGeom>
        </p:spPr>
      </p:pic>
      <p:pic>
        <p:nvPicPr>
          <p:cNvPr id="12" name="Picture 2" descr="Une image contenant symbole, Police, ligne, capture d’écran&#10;&#10;Le contenu généré par l’IA peut être incorrect.">
            <a:hlinkClick r:id="rId3"/>
            <a:extLst>
              <a:ext uri="{FF2B5EF4-FFF2-40B4-BE49-F238E27FC236}">
                <a16:creationId xmlns:a16="http://schemas.microsoft.com/office/drawing/2014/main" id="{AD7ECFC0-C16B-CF7B-03B5-03E936BC4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648" y="156006"/>
            <a:ext cx="730915" cy="70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AC0E15F-3B2F-5FC3-CD8A-2C093DFBA769}"/>
                  </a:ext>
                </a:extLst>
              </p:cNvPr>
              <p:cNvSpPr/>
              <p:nvPr/>
            </p:nvSpPr>
            <p:spPr>
              <a:xfrm>
                <a:off x="905651" y="3479986"/>
                <a:ext cx="3825240" cy="738908"/>
              </a:xfrm>
              <a:prstGeom prst="rect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fr-FR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𝒍𝒐𝒈</m:t>
                      </m:r>
                      <m:d>
                        <m:dPr>
                          <m:ctrlPr>
                            <a:rPr lang="fr-FR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b="1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1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  <m:r>
                                <a:rPr lang="fr-FR" b="1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b="1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𝟓𝟎</m:t>
                              </m:r>
                            </m:num>
                            <m:den>
                              <m:r>
                                <a:rPr lang="fr-FR" b="1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  <m:r>
                                <a:rPr lang="fr-FR" b="1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b="1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𝟓𝟎</m:t>
                              </m:r>
                            </m:den>
                          </m:f>
                        </m:e>
                      </m:d>
                      <m:r>
                        <a:rPr lang="fr-FR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𝟏𝟓</m:t>
                      </m:r>
                      <m:r>
                        <a:rPr lang="fr-FR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𝒅𝑩</m:t>
                      </m:r>
                    </m:oMath>
                  </m:oMathPara>
                </a14:m>
                <a:endParaRPr lang="fr-FR" b="1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AC0E15F-3B2F-5FC3-CD8A-2C093DFBA7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651" y="3479986"/>
                <a:ext cx="3825240" cy="7389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accent6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e 16">
            <a:extLst>
              <a:ext uri="{FF2B5EF4-FFF2-40B4-BE49-F238E27FC236}">
                <a16:creationId xmlns:a16="http://schemas.microsoft.com/office/drawing/2014/main" id="{49F7BBDC-DA0B-83DE-7C9B-ABCE763DED04}"/>
              </a:ext>
            </a:extLst>
          </p:cNvPr>
          <p:cNvGrpSpPr/>
          <p:nvPr/>
        </p:nvGrpSpPr>
        <p:grpSpPr>
          <a:xfrm>
            <a:off x="643128" y="5097756"/>
            <a:ext cx="10905744" cy="1049033"/>
            <a:chOff x="667361" y="4861643"/>
            <a:chExt cx="10905744" cy="1049033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33A9C0D7-1A22-02E3-1CAD-386A875BC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b="90075"/>
            <a:stretch/>
          </p:blipFill>
          <p:spPr>
            <a:xfrm>
              <a:off x="667361" y="4861643"/>
              <a:ext cx="10905744" cy="185844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AD5A290F-051E-448C-6C29-97FB05625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53900"/>
            <a:stretch/>
          </p:blipFill>
          <p:spPr>
            <a:xfrm>
              <a:off x="667361" y="5047487"/>
              <a:ext cx="10905744" cy="86318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8FE50FC2-41F4-34D1-1A74-E488E9BBA61E}"/>
                  </a:ext>
                </a:extLst>
              </p:cNvPr>
              <p:cNvSpPr txBox="1"/>
              <p:nvPr/>
            </p:nvSpPr>
            <p:spPr>
              <a:xfrm>
                <a:off x="2126206" y="2144411"/>
                <a:ext cx="153407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=47,13</m:t>
                      </m:r>
                      <m:r>
                        <m:rPr>
                          <m:sty m:val="p"/>
                        </m:rPr>
                        <a:rPr lang="fr-FR" sz="20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fr-FR" sz="200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8FE50FC2-41F4-34D1-1A74-E488E9BBA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206" y="2144411"/>
                <a:ext cx="1534073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lèche : bas 18">
            <a:extLst>
              <a:ext uri="{FF2B5EF4-FFF2-40B4-BE49-F238E27FC236}">
                <a16:creationId xmlns:a16="http://schemas.microsoft.com/office/drawing/2014/main" id="{438DFD9F-6D43-0A6E-D283-7B0748AD9C93}"/>
              </a:ext>
            </a:extLst>
          </p:cNvPr>
          <p:cNvSpPr/>
          <p:nvPr/>
        </p:nvSpPr>
        <p:spPr>
          <a:xfrm>
            <a:off x="2559487" y="2754084"/>
            <a:ext cx="667512" cy="572943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6623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E5076-F533-AD92-ADA9-64D450F58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040B7C-D504-03CE-0977-B5B21E557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LNA - inductance dégénérative</a:t>
            </a:r>
            <a:br>
              <a:rPr lang="fr-FR"/>
            </a:br>
            <a:r>
              <a:rPr lang="fr-FR"/>
              <a:t>Résultats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9BAB10-5D4E-A079-E3FF-7B185B26C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34</a:t>
            </a:fld>
            <a:endParaRPr lang="fr-FR"/>
          </a:p>
        </p:txBody>
      </p:sp>
      <p:pic>
        <p:nvPicPr>
          <p:cNvPr id="6" name="Espace réservé du contenu 9">
            <a:extLst>
              <a:ext uri="{FF2B5EF4-FFF2-40B4-BE49-F238E27FC236}">
                <a16:creationId xmlns:a16="http://schemas.microsoft.com/office/drawing/2014/main" id="{FDF0A658-4F49-F338-88FC-AA727DF61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09" t="35511" r="953" b="8495"/>
          <a:stretch/>
        </p:blipFill>
        <p:spPr>
          <a:xfrm>
            <a:off x="7315244" y="1019510"/>
            <a:ext cx="4233628" cy="40483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207E3B1-8FAF-5BB3-0DCE-AB49FAFD9B4D}"/>
                  </a:ext>
                </a:extLst>
              </p:cNvPr>
              <p:cNvSpPr/>
              <p:nvPr/>
            </p:nvSpPr>
            <p:spPr>
              <a:xfrm>
                <a:off x="5007529" y="3673677"/>
                <a:ext cx="1847088" cy="374904"/>
              </a:xfrm>
              <a:prstGeom prst="rect">
                <a:avLst/>
              </a:prstGeom>
              <a:ln w="2857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fr-FR" b="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𝒅𝑩</m:t>
                          </m:r>
                        </m:sub>
                      </m:sSub>
                      <m:r>
                        <a:rPr lang="fr-FR" b="1" i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𝟏𝟒</m:t>
                      </m:r>
                      <m:r>
                        <a:rPr lang="fr-FR" b="1" i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1" i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fr-FR" b="1" i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𝒅𝑩</m:t>
                      </m:r>
                    </m:oMath>
                  </m:oMathPara>
                </a14:m>
                <a:endParaRPr lang="fr-FR" b="1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207E3B1-8FAF-5BB3-0DCE-AB49FAFD9B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529" y="3673677"/>
                <a:ext cx="1847088" cy="3749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accent4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 9">
            <a:extLst>
              <a:ext uri="{FF2B5EF4-FFF2-40B4-BE49-F238E27FC236}">
                <a16:creationId xmlns:a16="http://schemas.microsoft.com/office/drawing/2014/main" id="{DC8C2275-B590-F18F-1822-6C20CAA9D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808" y="2835026"/>
            <a:ext cx="3848886" cy="2052207"/>
          </a:xfrm>
          <a:prstGeom prst="rect">
            <a:avLst/>
          </a:prstGeom>
        </p:spPr>
      </p:pic>
      <p:pic>
        <p:nvPicPr>
          <p:cNvPr id="12" name="Picture 2" descr="Une image contenant symbole, Police, ligne, capture d’écran&#10;&#10;Le contenu généré par l’IA peut être incorrect.">
            <a:hlinkClick r:id="rId5"/>
            <a:extLst>
              <a:ext uri="{FF2B5EF4-FFF2-40B4-BE49-F238E27FC236}">
                <a16:creationId xmlns:a16="http://schemas.microsoft.com/office/drawing/2014/main" id="{AB083961-1D1D-61ED-4DE6-244444C92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648" y="156006"/>
            <a:ext cx="730915" cy="70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CE99FD44-2CB5-6482-6453-B7E55699AFF8}"/>
              </a:ext>
            </a:extLst>
          </p:cNvPr>
          <p:cNvGrpSpPr/>
          <p:nvPr/>
        </p:nvGrpSpPr>
        <p:grpSpPr>
          <a:xfrm>
            <a:off x="667361" y="5092750"/>
            <a:ext cx="10905744" cy="581872"/>
            <a:chOff x="524256" y="2882078"/>
            <a:chExt cx="10905744" cy="581872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E32EC1B8-5847-15E9-1346-A70718C4D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4256" y="3067922"/>
              <a:ext cx="10905744" cy="396028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ECDC3772-84FA-C5DF-65F3-EF0322866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b="90075"/>
            <a:stretch/>
          </p:blipFill>
          <p:spPr>
            <a:xfrm>
              <a:off x="524256" y="2882078"/>
              <a:ext cx="10905744" cy="18584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A2AB0D57-5069-3B7C-807F-E7C235150472}"/>
                  </a:ext>
                </a:extLst>
              </p:cNvPr>
              <p:cNvSpPr txBox="1"/>
              <p:nvPr/>
            </p:nvSpPr>
            <p:spPr>
              <a:xfrm>
                <a:off x="1532840" y="1683982"/>
                <a:ext cx="4233629" cy="9916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=10</m:t>
                      </m:r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</m:d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+10</m:t>
                          </m:r>
                          <m:func>
                            <m:func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fr-FR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𝑎𝑣𝑒𝑐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=5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=50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fr-FR"/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A2AB0D57-5069-3B7C-807F-E7C235150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840" y="1683982"/>
                <a:ext cx="4233629" cy="9916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E9CFFC8A-AEF8-C35E-7144-67B42731609B}"/>
              </a:ext>
            </a:extLst>
          </p:cNvPr>
          <p:cNvSpPr/>
          <p:nvPr/>
        </p:nvSpPr>
        <p:spPr>
          <a:xfrm>
            <a:off x="4398264" y="3559595"/>
            <a:ext cx="478493" cy="64922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C7C682B-BBF0-CCC0-488A-0681E32743B1}"/>
              </a:ext>
            </a:extLst>
          </p:cNvPr>
          <p:cNvSpPr txBox="1"/>
          <p:nvPr/>
        </p:nvSpPr>
        <p:spPr>
          <a:xfrm>
            <a:off x="5656779" y="6031568"/>
            <a:ext cx="6281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/>
              <a:t>*Note : simulation </a:t>
            </a:r>
            <a:r>
              <a:rPr lang="fr-FR" i="1" err="1"/>
              <a:t>nf</a:t>
            </a:r>
            <a:r>
              <a:rPr lang="fr-FR" i="1"/>
              <a:t> non fonctionnelle avec </a:t>
            </a:r>
            <a:r>
              <a:rPr lang="fr-FR" i="1" err="1"/>
              <a:t>ngspice</a:t>
            </a:r>
            <a:r>
              <a:rPr lang="fr-FR" i="1"/>
              <a:t> : utiliser </a:t>
            </a:r>
            <a:r>
              <a:rPr lang="fr-FR" i="1" err="1"/>
              <a:t>Xyce</a:t>
            </a:r>
            <a:endParaRPr lang="fr-FR" i="1"/>
          </a:p>
        </p:txBody>
      </p:sp>
    </p:spTree>
    <p:extLst>
      <p:ext uri="{BB962C8B-B14F-4D97-AF65-F5344CB8AC3E}">
        <p14:creationId xmlns:p14="http://schemas.microsoft.com/office/powerpoint/2010/main" val="693451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EA1879-EA49-AF85-678F-CF586DB70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LNA - inductance dégénérative</a:t>
            </a:r>
            <a:br>
              <a:rPr lang="fr-FR"/>
            </a:br>
            <a:r>
              <a:rPr lang="fr-FR"/>
              <a:t>Analyse et actions à suivre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098CF1-2B15-5E69-5295-2BD162C6F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1704" y="1847852"/>
            <a:ext cx="9421368" cy="4351338"/>
          </a:xfrm>
        </p:spPr>
        <p:txBody>
          <a:bodyPr/>
          <a:lstStyle/>
          <a:p>
            <a:r>
              <a:rPr lang="fr-FR"/>
              <a:t>Gain proche de la limite </a:t>
            </a:r>
            <a:r>
              <a:rPr lang="fr-FR">
                <a:sym typeface="Wingdings" panose="05000000000000000000" pitchFamily="2" charset="2"/>
              </a:rPr>
              <a:t> réhausser le gain </a:t>
            </a:r>
          </a:p>
          <a:p>
            <a:pPr lvl="1"/>
            <a:r>
              <a:rPr lang="fr-FR">
                <a:sym typeface="Wingdings" panose="05000000000000000000" pitchFamily="2" charset="2"/>
              </a:rPr>
              <a:t>Augmenter </a:t>
            </a:r>
            <a:r>
              <a:rPr lang="fr-FR" err="1">
                <a:sym typeface="Wingdings" panose="05000000000000000000" pitchFamily="2" charset="2"/>
              </a:rPr>
              <a:t>Gm</a:t>
            </a:r>
            <a:r>
              <a:rPr lang="fr-FR">
                <a:sym typeface="Wingdings" panose="05000000000000000000" pitchFamily="2" charset="2"/>
              </a:rPr>
              <a:t> et donc W/L </a:t>
            </a:r>
          </a:p>
          <a:p>
            <a:pPr lvl="1"/>
            <a:r>
              <a:rPr lang="fr-FR">
                <a:sym typeface="Wingdings" panose="05000000000000000000" pitchFamily="2" charset="2"/>
              </a:rPr>
              <a:t>A discuter</a:t>
            </a:r>
          </a:p>
          <a:p>
            <a:pPr lvl="1"/>
            <a:endParaRPr lang="fr-FR">
              <a:sym typeface="Wingdings" panose="05000000000000000000" pitchFamily="2" charset="2"/>
            </a:endParaRPr>
          </a:p>
          <a:p>
            <a:r>
              <a:rPr lang="fr-FR">
                <a:sym typeface="Wingdings" panose="05000000000000000000" pitchFamily="2" charset="2"/>
              </a:rPr>
              <a:t>Simulation </a:t>
            </a:r>
            <a:r>
              <a:rPr lang="fr-FR" err="1">
                <a:sym typeface="Wingdings" panose="05000000000000000000" pitchFamily="2" charset="2"/>
              </a:rPr>
              <a:t>Harmonic</a:t>
            </a:r>
            <a:r>
              <a:rPr lang="fr-FR">
                <a:sym typeface="Wingdings" panose="05000000000000000000" pitchFamily="2" charset="2"/>
              </a:rPr>
              <a:t> Balance : IIP3</a:t>
            </a:r>
          </a:p>
          <a:p>
            <a:r>
              <a:rPr lang="fr-FR">
                <a:sym typeface="Wingdings" panose="05000000000000000000" pitchFamily="2" charset="2"/>
              </a:rPr>
              <a:t>Mise en différentiel</a:t>
            </a:r>
          </a:p>
          <a:p>
            <a:r>
              <a:rPr lang="fr-FR">
                <a:sym typeface="Wingdings" panose="05000000000000000000" pitchFamily="2" charset="2"/>
              </a:rPr>
              <a:t>Layout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A697122-C168-F616-F190-7C5ABD0EE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35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A336FBB-5121-DD4F-B00C-58DB763A1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36" y="1915799"/>
            <a:ext cx="987868" cy="98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430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8C609-A0EB-4F16-58D3-12BFFBD30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diagramme, Police, ligne&#10;&#10;Le contenu généré par l’IA peut être incorrect.">
            <a:extLst>
              <a:ext uri="{FF2B5EF4-FFF2-40B4-BE49-F238E27FC236}">
                <a16:creationId xmlns:a16="http://schemas.microsoft.com/office/drawing/2014/main" id="{C1EC20E2-84C7-17A7-0734-870A2279D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852" y="1027558"/>
            <a:ext cx="5961254" cy="412283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44FE3919-3868-7F5C-0BCB-0DFBBFF87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Mixer</a:t>
            </a:r>
            <a:br>
              <a:rPr lang="fr-FR"/>
            </a:br>
            <a:r>
              <a:rPr lang="fr-FR">
                <a:ea typeface="Calibri Light"/>
                <a:cs typeface="Calibri Light"/>
              </a:rPr>
              <a:t>Méthodologie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9CA8FA4-39DE-07AA-BBC4-BFD541504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fr-FR">
                <a:ea typeface="Calibri"/>
                <a:cs typeface="Calibri"/>
              </a:rPr>
              <a:t>Design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fr-FR">
                <a:ea typeface="Calibri"/>
                <a:cs typeface="Calibri"/>
              </a:rPr>
              <a:t>Dimensionnement théorique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fr-FR">
                <a:ea typeface="Calibri"/>
                <a:cs typeface="Calibri"/>
              </a:rPr>
              <a:t>Conception du circuit V1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fr-FR">
                <a:ea typeface="Calibri"/>
                <a:cs typeface="Calibri"/>
              </a:rPr>
              <a:t>Exploration d'une nouvelle architecture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fr-FR">
                <a:ea typeface="Calibri"/>
                <a:cs typeface="Calibri"/>
              </a:rPr>
              <a:t>Conception du circuit V2</a:t>
            </a:r>
          </a:p>
          <a:p>
            <a:r>
              <a:rPr lang="fr-FR">
                <a:ea typeface="Calibri"/>
                <a:cs typeface="Calibri"/>
              </a:rPr>
              <a:t>Symboles</a:t>
            </a:r>
          </a:p>
          <a:p>
            <a:r>
              <a:rPr lang="fr-FR">
                <a:ea typeface="Calibri"/>
                <a:cs typeface="Calibri"/>
              </a:rPr>
              <a:t>Test </a:t>
            </a:r>
            <a:r>
              <a:rPr lang="fr-FR" err="1">
                <a:ea typeface="Calibri"/>
                <a:cs typeface="Calibri"/>
              </a:rPr>
              <a:t>bench</a:t>
            </a:r>
            <a:endParaRPr lang="fr-FR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fr-FR">
                <a:ea typeface="Calibri"/>
                <a:cs typeface="Calibri"/>
              </a:rPr>
              <a:t>Point de fonctionnement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fr-FR">
                <a:ea typeface="Calibri"/>
                <a:cs typeface="Calibri"/>
              </a:rPr>
              <a:t>Simulation transitoire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fr-FR">
                <a:ea typeface="Calibri"/>
                <a:cs typeface="Calibri"/>
              </a:rPr>
              <a:t>Simulation FFT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fr-FR">
                <a:ea typeface="Calibri"/>
                <a:cs typeface="Calibri"/>
              </a:rPr>
              <a:t>Gain et linéarité</a:t>
            </a:r>
          </a:p>
          <a:p>
            <a:r>
              <a:rPr lang="fr-FR">
                <a:ea typeface="+mn-lt"/>
                <a:cs typeface="+mn-lt"/>
              </a:rPr>
              <a:t>Adaptation avec les composants de la technologie</a:t>
            </a:r>
          </a:p>
          <a:p>
            <a:endParaRPr lang="fr-FR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7E4BB4C-1CF2-4106-8120-996D71E13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20736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2315B-DE07-8C4E-41DC-318038C96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BD48E5DF-D84C-6BBE-8841-41DDAF2A6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Mixer </a:t>
            </a:r>
            <a:br>
              <a:rPr lang="fr-FR"/>
            </a:br>
            <a:r>
              <a:rPr lang="fr-FR">
                <a:ea typeface="Calibri Light"/>
                <a:cs typeface="Calibri Light"/>
              </a:rPr>
              <a:t>Conception circuit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4A67C35-98F5-52A2-4B7B-18A70B748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37</a:t>
            </a:fld>
            <a:endParaRPr lang="fr-FR"/>
          </a:p>
        </p:txBody>
      </p:sp>
      <p:pic>
        <p:nvPicPr>
          <p:cNvPr id="2" name="Espace réservé du contenu 1" descr="Une image contenant texte, diagramme, Plan, schématique&#10;&#10;Le contenu généré par l’IA peut être incorrect.">
            <a:extLst>
              <a:ext uri="{FF2B5EF4-FFF2-40B4-BE49-F238E27FC236}">
                <a16:creationId xmlns:a16="http://schemas.microsoft.com/office/drawing/2014/main" id="{046481BC-83F5-8AA6-5E0D-F5600FD04B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6908" y="1691154"/>
            <a:ext cx="4130831" cy="4351338"/>
          </a:xfr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DB661AD-AA64-4B07-B181-1DFA73EF353F}"/>
              </a:ext>
            </a:extLst>
          </p:cNvPr>
          <p:cNvSpPr txBox="1"/>
          <p:nvPr/>
        </p:nvSpPr>
        <p:spPr>
          <a:xfrm>
            <a:off x="2297373" y="6039134"/>
            <a:ext cx="19334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>
                <a:ea typeface="Calibri"/>
                <a:cs typeface="Calibri"/>
              </a:rPr>
              <a:t>Mixer 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1A0BF8E-BF61-CDD7-979B-8FC7254EF296}"/>
              </a:ext>
            </a:extLst>
          </p:cNvPr>
          <p:cNvSpPr txBox="1"/>
          <p:nvPr/>
        </p:nvSpPr>
        <p:spPr>
          <a:xfrm>
            <a:off x="8614012" y="6043684"/>
            <a:ext cx="1071350" cy="3263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1809"/>
              </a:lnSpc>
            </a:pPr>
            <a:r>
              <a:rPr lang="fr-FR" b="1"/>
              <a:t>Mixer 2</a:t>
            </a:r>
            <a:endParaRPr lang="fr-FR">
              <a:ea typeface="Calibri"/>
              <a:cs typeface="Calibri"/>
            </a:endParaRPr>
          </a:p>
        </p:txBody>
      </p:sp>
      <p:pic>
        <p:nvPicPr>
          <p:cNvPr id="6" name="Image 5" descr="Une image contenant texte, diagramme, carte, Plan&#10;&#10;Le contenu généré par l’IA peut être incorrect.">
            <a:extLst>
              <a:ext uri="{FF2B5EF4-FFF2-40B4-BE49-F238E27FC236}">
                <a16:creationId xmlns:a16="http://schemas.microsoft.com/office/drawing/2014/main" id="{62E3E6D0-19E0-5CB5-8CFA-A643DA0062D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76489" y="1692648"/>
            <a:ext cx="4142816" cy="4357967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82EC5A99-20C8-3E25-5DDA-733EDA59B3A7}"/>
              </a:ext>
            </a:extLst>
          </p:cNvPr>
          <p:cNvSpPr/>
          <p:nvPr/>
        </p:nvSpPr>
        <p:spPr>
          <a:xfrm>
            <a:off x="7626485" y="4688732"/>
            <a:ext cx="2237362" cy="104921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14791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B5D95-D5C1-8A7F-C68D-CA068FC00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0BEFE74E-A328-4AC9-EA28-E73F12575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Mixer </a:t>
            </a:r>
            <a:br>
              <a:rPr lang="fr-FR"/>
            </a:br>
            <a:r>
              <a:rPr lang="fr-FR">
                <a:ea typeface="Calibri Light"/>
                <a:cs typeface="Calibri Light"/>
              </a:rPr>
              <a:t>Symbole &amp; test </a:t>
            </a:r>
            <a:r>
              <a:rPr lang="fr-FR" err="1">
                <a:ea typeface="Calibri Light"/>
                <a:cs typeface="Calibri Light"/>
              </a:rPr>
              <a:t>bench</a:t>
            </a:r>
            <a:endParaRPr lang="fr-FR">
              <a:ea typeface="Calibri Light"/>
              <a:cs typeface="Calibri Light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3EDD357-0418-2BB1-3A73-73488C52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38</a:t>
            </a:fld>
            <a:endParaRPr lang="fr-FR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6D73BC4-2F1A-2626-1239-E0C6AE5EC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10292" y="2916195"/>
            <a:ext cx="5720335" cy="2298756"/>
          </a:xfr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7405A3C-0B42-86A3-DD39-4976F171D3B4}"/>
              </a:ext>
            </a:extLst>
          </p:cNvPr>
          <p:cNvSpPr txBox="1"/>
          <p:nvPr/>
        </p:nvSpPr>
        <p:spPr>
          <a:xfrm>
            <a:off x="6210292" y="1240911"/>
            <a:ext cx="5720335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2400">
                <a:ea typeface="Calibri" panose="020F0502020204030204"/>
                <a:cs typeface="Calibri" panose="020F0502020204030204"/>
              </a:rPr>
              <a:t>Ajout des ports d'entrée, de sortie et d’alimentation</a:t>
            </a:r>
          </a:p>
          <a:p>
            <a:pPr marL="285750" indent="-285750">
              <a:buFont typeface="Arial,Sans-Serif"/>
              <a:buChar char="•"/>
            </a:pPr>
            <a:r>
              <a:rPr lang="fr-FR" sz="2400">
                <a:ea typeface="Calibri" panose="020F0502020204030204"/>
                <a:cs typeface="Calibri" panose="020F0502020204030204"/>
              </a:rPr>
              <a:t>Symbole généré à partir du schéma niveau transistor</a:t>
            </a:r>
            <a:endParaRPr lang="en-US" sz="24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fr-FR" sz="240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8" name="Image 7" descr="Une image contenant texte, diagramme, carte, Plan&#10;&#10;Le contenu généré par l’IA peut être incorrect.">
            <a:extLst>
              <a:ext uri="{FF2B5EF4-FFF2-40B4-BE49-F238E27FC236}">
                <a16:creationId xmlns:a16="http://schemas.microsoft.com/office/drawing/2014/main" id="{BC472A18-856A-3D7F-F7AE-1D9A8B56375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8166" y="2013690"/>
            <a:ext cx="4770905" cy="3487831"/>
          </a:xfrm>
          <a:prstGeom prst="rect">
            <a:avLst/>
          </a:prstGeom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93D7B4A2-9179-E1AD-D39D-C39248738017}"/>
              </a:ext>
            </a:extLst>
          </p:cNvPr>
          <p:cNvSpPr/>
          <p:nvPr/>
        </p:nvSpPr>
        <p:spPr>
          <a:xfrm>
            <a:off x="5332847" y="3749983"/>
            <a:ext cx="785024" cy="414407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B004ECC-4551-03C3-0117-78DE1872D09B}"/>
              </a:ext>
            </a:extLst>
          </p:cNvPr>
          <p:cNvSpPr txBox="1"/>
          <p:nvPr/>
        </p:nvSpPr>
        <p:spPr>
          <a:xfrm>
            <a:off x="1458061" y="5706883"/>
            <a:ext cx="31657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>
                <a:ea typeface="Calibri" panose="020F0502020204030204"/>
                <a:cs typeface="Calibri" panose="020F0502020204030204"/>
              </a:rPr>
              <a:t>Schéma niveau transistor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91020AB-4A72-740E-5ECF-F1F74981F254}"/>
              </a:ext>
            </a:extLst>
          </p:cNvPr>
          <p:cNvSpPr txBox="1"/>
          <p:nvPr/>
        </p:nvSpPr>
        <p:spPr>
          <a:xfrm>
            <a:off x="8461452" y="5706729"/>
            <a:ext cx="272957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>
                <a:ea typeface="Calibri" panose="020F0502020204030204"/>
                <a:cs typeface="Calibri" panose="020F0502020204030204"/>
              </a:rPr>
              <a:t>Symbole et test </a:t>
            </a:r>
            <a:r>
              <a:rPr lang="fr-FR" b="1" err="1">
                <a:ea typeface="Calibri" panose="020F0502020204030204"/>
                <a:cs typeface="Calibri" panose="020F0502020204030204"/>
              </a:rPr>
              <a:t>bench</a:t>
            </a:r>
            <a:endParaRPr lang="fr-FR" b="1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248478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B50AA-63F9-77F1-ED38-D658868EE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70FD40F4-2D13-6933-DCB3-05C937000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Mixer V1</a:t>
            </a:r>
            <a:br>
              <a:rPr lang="fr-FR"/>
            </a:br>
            <a:r>
              <a:rPr lang="fr-FR">
                <a:ea typeface="Calibri Light"/>
                <a:cs typeface="Calibri Light"/>
              </a:rPr>
              <a:t>Résultats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FBADC52-DBA3-E949-FC29-0E2F17AC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39</a:t>
            </a:fld>
            <a:endParaRPr lang="fr-FR"/>
          </a:p>
        </p:txBody>
      </p:sp>
      <p:pic>
        <p:nvPicPr>
          <p:cNvPr id="7" name="Image 6" descr="Une image contenant texte, diagramme, ligne, Tracé&#10;&#10;Le contenu généré par l’IA peut être incorrect.">
            <a:extLst>
              <a:ext uri="{FF2B5EF4-FFF2-40B4-BE49-F238E27FC236}">
                <a16:creationId xmlns:a16="http://schemas.microsoft.com/office/drawing/2014/main" id="{90C086E8-22E4-1429-C414-97C1F00C156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94099" y="629481"/>
            <a:ext cx="4361029" cy="3311430"/>
          </a:xfrm>
          <a:prstGeom prst="rect">
            <a:avLst/>
          </a:prstGeom>
        </p:spPr>
      </p:pic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1C4D4896-5893-DF82-5C12-7CD61B6ED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</a:blip>
          <a:srcRect l="1359" t="9711" r="-1321" b="-1082"/>
          <a:stretch>
            <a:fillRect/>
          </a:stretch>
        </p:blipFill>
        <p:spPr>
          <a:xfrm>
            <a:off x="493407" y="1695585"/>
            <a:ext cx="5852087" cy="3965466"/>
          </a:xfr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A37AB2C-AA5B-D13E-D1AC-D27DB148D19E}"/>
              </a:ext>
            </a:extLst>
          </p:cNvPr>
          <p:cNvSpPr txBox="1"/>
          <p:nvPr/>
        </p:nvSpPr>
        <p:spPr>
          <a:xfrm>
            <a:off x="2043282" y="5909204"/>
            <a:ext cx="45503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>
                <a:ea typeface="Calibri"/>
                <a:cs typeface="Calibri"/>
              </a:rPr>
              <a:t>Simulation transitoire Mixer V1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31388E-4BDB-EA0D-4E8C-7C6D4868430F}"/>
              </a:ext>
            </a:extLst>
          </p:cNvPr>
          <p:cNvSpPr txBox="1"/>
          <p:nvPr/>
        </p:nvSpPr>
        <p:spPr>
          <a:xfrm>
            <a:off x="7889445" y="3856092"/>
            <a:ext cx="30576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>
                <a:ea typeface="Calibri"/>
                <a:cs typeface="Calibri"/>
              </a:rPr>
              <a:t>Simulation FFT Mixer V1 </a:t>
            </a:r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5692EE7A-7672-F3D5-7760-01749EAC29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454313"/>
              </p:ext>
            </p:extLst>
          </p:nvPr>
        </p:nvGraphicFramePr>
        <p:xfrm>
          <a:off x="7254062" y="5558159"/>
          <a:ext cx="4476865" cy="751908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1454493">
                  <a:extLst>
                    <a:ext uri="{9D8B030D-6E8A-4147-A177-3AD203B41FA5}">
                      <a16:colId xmlns:a16="http://schemas.microsoft.com/office/drawing/2014/main" val="852906807"/>
                    </a:ext>
                  </a:extLst>
                </a:gridCol>
                <a:gridCol w="1583209">
                  <a:extLst>
                    <a:ext uri="{9D8B030D-6E8A-4147-A177-3AD203B41FA5}">
                      <a16:colId xmlns:a16="http://schemas.microsoft.com/office/drawing/2014/main" val="4090515161"/>
                    </a:ext>
                  </a:extLst>
                </a:gridCol>
                <a:gridCol w="1439163">
                  <a:extLst>
                    <a:ext uri="{9D8B030D-6E8A-4147-A177-3AD203B41FA5}">
                      <a16:colId xmlns:a16="http://schemas.microsoft.com/office/drawing/2014/main" val="1017616628"/>
                    </a:ext>
                  </a:extLst>
                </a:gridCol>
              </a:tblGrid>
              <a:tr h="386148">
                <a:tc>
                  <a:txBody>
                    <a:bodyPr/>
                    <a:lstStyle/>
                    <a:p>
                      <a:pPr algn="ctr"/>
                      <a:r>
                        <a:rPr lang="fr-FR">
                          <a:effectLst/>
                        </a:rPr>
                        <a:t>Fif = Frf - Fol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>
                          <a:effectLst/>
                        </a:rPr>
                        <a:t>Fif = Frf + Fol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>
                          <a:effectLst/>
                        </a:rPr>
                        <a:t>V</a:t>
                      </a:r>
                      <a:r>
                        <a:rPr lang="fr-FR" baseline="-25000">
                          <a:effectLst/>
                        </a:rPr>
                        <a:t>out</a:t>
                      </a:r>
                      <a:endParaRPr lang="fr-FR" err="1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2602544"/>
                  </a:ext>
                </a:extLst>
              </a:tr>
              <a:tr h="204152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9.771E6 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4.895E9 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>
                          <a:solidFill>
                            <a:schemeClr val="accent2"/>
                          </a:solidFill>
                        </a:rPr>
                        <a:t>0.608 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5820928"/>
                  </a:ext>
                </a:extLst>
              </a:tr>
            </a:tbl>
          </a:graphicData>
        </a:graphic>
      </p:graphicFrame>
      <p:graphicFrame>
        <p:nvGraphicFramePr>
          <p:cNvPr id="12" name="Tableau 11">
            <a:extLst>
              <a:ext uri="{FF2B5EF4-FFF2-40B4-BE49-F238E27FC236}">
                <a16:creationId xmlns:a16="http://schemas.microsoft.com/office/drawing/2014/main" id="{684F4169-66C5-CA1E-EC77-B7D1AC15E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505358"/>
              </p:ext>
            </p:extLst>
          </p:nvPr>
        </p:nvGraphicFramePr>
        <p:xfrm>
          <a:off x="6516182" y="4496126"/>
          <a:ext cx="5455835" cy="731520"/>
        </p:xfrm>
        <a:graphic>
          <a:graphicData uri="http://schemas.openxmlformats.org/drawingml/2006/table">
            <a:tbl>
              <a:tblPr bandRow="1">
                <a:tableStyleId>{E8B1032C-EA38-4F05-BA0D-38AFFFC7BED3}</a:tableStyleId>
              </a:tblPr>
              <a:tblGrid>
                <a:gridCol w="2378997">
                  <a:extLst>
                    <a:ext uri="{9D8B030D-6E8A-4147-A177-3AD203B41FA5}">
                      <a16:colId xmlns:a16="http://schemas.microsoft.com/office/drawing/2014/main" val="1362329921"/>
                    </a:ext>
                  </a:extLst>
                </a:gridCol>
                <a:gridCol w="1554280">
                  <a:extLst>
                    <a:ext uri="{9D8B030D-6E8A-4147-A177-3AD203B41FA5}">
                      <a16:colId xmlns:a16="http://schemas.microsoft.com/office/drawing/2014/main" val="376060899"/>
                    </a:ext>
                  </a:extLst>
                </a:gridCol>
                <a:gridCol w="1522558">
                  <a:extLst>
                    <a:ext uri="{9D8B030D-6E8A-4147-A177-3AD203B41FA5}">
                      <a16:colId xmlns:a16="http://schemas.microsoft.com/office/drawing/2014/main" val="1305887866"/>
                    </a:ext>
                  </a:extLst>
                </a:gridCol>
              </a:tblGrid>
              <a:tr h="319949">
                <a:tc>
                  <a:txBody>
                    <a:bodyPr/>
                    <a:lstStyle/>
                    <a:p>
                      <a:pPr algn="ctr"/>
                      <a:r>
                        <a:rPr lang="fr-FR">
                          <a:effectLst/>
                        </a:rPr>
                        <a:t>Fif = Frf – Fol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>
                          <a:effectLst/>
                        </a:rPr>
                        <a:t>Fif = Frf + Fol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80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V</a:t>
                      </a:r>
                      <a:r>
                        <a:rPr lang="fr-FR" sz="1800" u="none" strike="noStrike" baseline="-25000" noProof="0">
                          <a:solidFill>
                            <a:srgbClr val="000000"/>
                          </a:solidFill>
                          <a:effectLst/>
                        </a:rPr>
                        <a:t>out</a:t>
                      </a:r>
                      <a:endParaRPr lang="fr-FR" sz="1800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8457013"/>
                  </a:ext>
                </a:extLst>
              </a:tr>
              <a:tr h="18282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>
                          <a:effectLst/>
                        </a:rPr>
                        <a:t>10E6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4.890E9 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0.7 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250470"/>
                  </a:ext>
                </a:extLst>
              </a:tr>
            </a:tbl>
          </a:graphicData>
        </a:graphic>
      </p:graphicFrame>
      <p:sp>
        <p:nvSpPr>
          <p:cNvPr id="14" name="ZoneTexte 13">
            <a:extLst>
              <a:ext uri="{FF2B5EF4-FFF2-40B4-BE49-F238E27FC236}">
                <a16:creationId xmlns:a16="http://schemas.microsoft.com/office/drawing/2014/main" id="{005A569E-9009-FFC1-2631-777FE131300B}"/>
              </a:ext>
            </a:extLst>
          </p:cNvPr>
          <p:cNvSpPr txBox="1"/>
          <p:nvPr/>
        </p:nvSpPr>
        <p:spPr>
          <a:xfrm>
            <a:off x="6518915" y="4155162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 u="sng"/>
              <a:t>Spécifications</a:t>
            </a:r>
            <a:r>
              <a:rPr lang="fr-FR" sz="1600"/>
              <a:t>:</a:t>
            </a:r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F87EA8C-CFCD-7787-B4F6-7FC0481D1EE3}"/>
              </a:ext>
            </a:extLst>
          </p:cNvPr>
          <p:cNvSpPr txBox="1"/>
          <p:nvPr/>
        </p:nvSpPr>
        <p:spPr>
          <a:xfrm>
            <a:off x="6514001" y="5224475"/>
            <a:ext cx="150935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1600" u="sng">
                <a:ea typeface="Calibri"/>
                <a:cs typeface="Calibri"/>
              </a:rPr>
              <a:t>Résultats</a:t>
            </a:r>
            <a:r>
              <a:rPr lang="fr-FR" sz="1600">
                <a:ea typeface="Calibri"/>
                <a:cs typeface="Calibri"/>
              </a:rPr>
              <a:t>:</a:t>
            </a:r>
            <a:endParaRPr lang="fr-FR"/>
          </a:p>
        </p:txBody>
      </p:sp>
      <p:pic>
        <p:nvPicPr>
          <p:cNvPr id="2" name="Picture 2" descr="Une image contenant symbole, Police, ligne, capture d’écran&#10;&#10;Le contenu généré par l’IA peut être incorrect.">
            <a:hlinkClick r:id="rId4"/>
            <a:extLst>
              <a:ext uri="{FF2B5EF4-FFF2-40B4-BE49-F238E27FC236}">
                <a16:creationId xmlns:a16="http://schemas.microsoft.com/office/drawing/2014/main" id="{A6DECC41-DB74-CE98-E3BC-058AE9E0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648" y="156006"/>
            <a:ext cx="730915" cy="70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935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22D4A-EC18-97C8-F970-E6BF2D0D1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EC2D70A2-3695-B0DE-C92F-AB6AA6912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6000" dirty="0"/>
              <a:t>Rappel du projet</a:t>
            </a:r>
            <a:br>
              <a:rPr lang="fr-FR" sz="6000" dirty="0"/>
            </a:br>
            <a:r>
              <a:rPr lang="fr-FR" sz="6000" dirty="0"/>
              <a:t>Conception </a:t>
            </a:r>
            <a:r>
              <a:rPr lang="fr-FR" sz="6000" dirty="0" err="1"/>
              <a:t>recepteur</a:t>
            </a:r>
            <a:r>
              <a:rPr lang="fr-FR" sz="6000" dirty="0"/>
              <a:t> ZigBee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866F239-EE6B-12FD-FE75-1DD63F0DD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4</a:t>
            </a:fld>
            <a:endParaRPr lang="fr-FR"/>
          </a:p>
        </p:txBody>
      </p:sp>
      <p:pic>
        <p:nvPicPr>
          <p:cNvPr id="3" name="Content Placeholder 4" descr="A diagram of a computer&#10;&#10;AI-generated content may be incorrect.">
            <a:extLst>
              <a:ext uri="{FF2B5EF4-FFF2-40B4-BE49-F238E27FC236}">
                <a16:creationId xmlns:a16="http://schemas.microsoft.com/office/drawing/2014/main" id="{022937C5-5A9A-1F89-C32E-33CB6C009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205" y="1680336"/>
            <a:ext cx="6229350" cy="4067175"/>
          </a:xfrm>
          <a:prstGeom prst="rect">
            <a:avLst/>
          </a:prstGeom>
        </p:spPr>
      </p:pic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34A20500-3427-1994-2E5F-98AA17DE09A9}"/>
              </a:ext>
            </a:extLst>
          </p:cNvPr>
          <p:cNvSpPr/>
          <p:nvPr/>
        </p:nvSpPr>
        <p:spPr>
          <a:xfrm>
            <a:off x="2530097" y="3666744"/>
            <a:ext cx="1813303" cy="2241396"/>
          </a:xfrm>
          <a:prstGeom prst="roundRect">
            <a:avLst/>
          </a:prstGeom>
          <a:noFill/>
          <a:ln w="38100">
            <a:solidFill>
              <a:srgbClr val="BE171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EEC676B7-94DB-C364-D874-18B5DC82189E}"/>
              </a:ext>
            </a:extLst>
          </p:cNvPr>
          <p:cNvSpPr txBox="1"/>
          <p:nvPr/>
        </p:nvSpPr>
        <p:spPr>
          <a:xfrm>
            <a:off x="446382" y="1954226"/>
            <a:ext cx="22859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Focus sur la </a:t>
            </a:r>
            <a:r>
              <a:rPr lang="en-US" err="1">
                <a:ea typeface="Calibri"/>
                <a:cs typeface="Calibri"/>
              </a:rPr>
              <a:t>partie</a:t>
            </a:r>
            <a:r>
              <a:rPr lang="en-US">
                <a:ea typeface="Calibri"/>
                <a:cs typeface="Calibri"/>
              </a:rPr>
              <a:t> Front End </a:t>
            </a:r>
            <a:r>
              <a:rPr lang="en-US" err="1">
                <a:ea typeface="Calibri"/>
                <a:cs typeface="Calibri"/>
              </a:rPr>
              <a:t>Analogique</a:t>
            </a:r>
            <a:r>
              <a:rPr lang="en-US">
                <a:ea typeface="Calibri"/>
                <a:cs typeface="Calibri"/>
              </a:rPr>
              <a:t> </a:t>
            </a:r>
            <a:endParaRPr lang="en-US"/>
          </a:p>
        </p:txBody>
      </p:sp>
      <p:cxnSp>
        <p:nvCxnSpPr>
          <p:cNvPr id="9" name="Straight Arrow Connector 7">
            <a:extLst>
              <a:ext uri="{FF2B5EF4-FFF2-40B4-BE49-F238E27FC236}">
                <a16:creationId xmlns:a16="http://schemas.microsoft.com/office/drawing/2014/main" id="{8E987797-C846-C957-3FFD-DF166C8F9B9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019149" y="2387119"/>
            <a:ext cx="1417600" cy="12796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24F1CAE3-7189-A423-02F8-DCE8F3D86BAB}"/>
              </a:ext>
            </a:extLst>
          </p:cNvPr>
          <p:cNvSpPr txBox="1"/>
          <p:nvPr/>
        </p:nvSpPr>
        <p:spPr>
          <a:xfrm>
            <a:off x="9198864" y="2468880"/>
            <a:ext cx="193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Techno IHP 130nm</a:t>
            </a:r>
          </a:p>
        </p:txBody>
      </p:sp>
    </p:spTree>
    <p:extLst>
      <p:ext uri="{BB962C8B-B14F-4D97-AF65-F5344CB8AC3E}">
        <p14:creationId xmlns:p14="http://schemas.microsoft.com/office/powerpoint/2010/main" val="14084719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634CE-1036-C0AD-7015-59248BE8C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F7308109-140A-10C9-D755-92510BF35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Mixer V2</a:t>
            </a:r>
            <a:br>
              <a:rPr lang="fr-FR"/>
            </a:br>
            <a:r>
              <a:rPr lang="fr-FR">
                <a:ea typeface="Calibri Light"/>
                <a:cs typeface="Calibri Light"/>
              </a:rPr>
              <a:t>Résultats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1A24BAC-8B93-AA59-8772-8C758C112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40</a:t>
            </a:fld>
            <a:endParaRPr lang="fr-FR"/>
          </a:p>
        </p:txBody>
      </p:sp>
      <p:pic>
        <p:nvPicPr>
          <p:cNvPr id="2" name="Espace réservé du contenu 1" descr="Une image contenant texte, diagramme, ligne, Tracé&#10;&#10;Le contenu généré par l’IA peut être incorrect.">
            <a:extLst>
              <a:ext uri="{FF2B5EF4-FFF2-40B4-BE49-F238E27FC236}">
                <a16:creationId xmlns:a16="http://schemas.microsoft.com/office/drawing/2014/main" id="{8B329CC4-E12E-48A1-5806-7BF82D70E3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01776" y="857857"/>
            <a:ext cx="5047220" cy="3147368"/>
          </a:xfrm>
        </p:spPr>
      </p:pic>
      <p:pic>
        <p:nvPicPr>
          <p:cNvPr id="9" name="Image 8" descr="Une image contenant texte, Police, Tracé, nombre&#10;&#10;Le contenu généré par l’IA peut être incorrect.">
            <a:extLst>
              <a:ext uri="{FF2B5EF4-FFF2-40B4-BE49-F238E27FC236}">
                <a16:creationId xmlns:a16="http://schemas.microsoft.com/office/drawing/2014/main" id="{191CAC97-25BC-3FB5-4FBA-D02912F6F09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CE3"/>
              </a:clrFrom>
              <a:clrTo>
                <a:srgbClr val="FFFCE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9040" y="1717606"/>
            <a:ext cx="5813672" cy="377476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BE113B1-E207-BDDF-039D-32747103B3BA}"/>
              </a:ext>
            </a:extLst>
          </p:cNvPr>
          <p:cNvSpPr txBox="1"/>
          <p:nvPr/>
        </p:nvSpPr>
        <p:spPr>
          <a:xfrm>
            <a:off x="1616869" y="5600933"/>
            <a:ext cx="31619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>
                <a:ea typeface="Calibri"/>
                <a:cs typeface="Calibri"/>
              </a:rPr>
              <a:t>Simulation transitoire Mixer V2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443BF79-0A0E-D433-F43E-D8141AF94649}"/>
              </a:ext>
            </a:extLst>
          </p:cNvPr>
          <p:cNvSpPr txBox="1"/>
          <p:nvPr/>
        </p:nvSpPr>
        <p:spPr>
          <a:xfrm>
            <a:off x="7858386" y="3991007"/>
            <a:ext cx="25356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>
                <a:ea typeface="Calibri"/>
                <a:cs typeface="Calibri"/>
              </a:rPr>
              <a:t>Simulation FFT Mixer V2</a:t>
            </a:r>
          </a:p>
        </p:txBody>
      </p:sp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956969C9-3DC7-105B-89F5-EC7887563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069030"/>
              </p:ext>
            </p:extLst>
          </p:nvPr>
        </p:nvGraphicFramePr>
        <p:xfrm>
          <a:off x="7094838" y="5592278"/>
          <a:ext cx="4476865" cy="751908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1454493">
                  <a:extLst>
                    <a:ext uri="{9D8B030D-6E8A-4147-A177-3AD203B41FA5}">
                      <a16:colId xmlns:a16="http://schemas.microsoft.com/office/drawing/2014/main" val="852906807"/>
                    </a:ext>
                  </a:extLst>
                </a:gridCol>
                <a:gridCol w="1583209">
                  <a:extLst>
                    <a:ext uri="{9D8B030D-6E8A-4147-A177-3AD203B41FA5}">
                      <a16:colId xmlns:a16="http://schemas.microsoft.com/office/drawing/2014/main" val="4090515161"/>
                    </a:ext>
                  </a:extLst>
                </a:gridCol>
                <a:gridCol w="1439163">
                  <a:extLst>
                    <a:ext uri="{9D8B030D-6E8A-4147-A177-3AD203B41FA5}">
                      <a16:colId xmlns:a16="http://schemas.microsoft.com/office/drawing/2014/main" val="1017616628"/>
                    </a:ext>
                  </a:extLst>
                </a:gridCol>
              </a:tblGrid>
              <a:tr h="386148">
                <a:tc>
                  <a:txBody>
                    <a:bodyPr/>
                    <a:lstStyle/>
                    <a:p>
                      <a:pPr algn="ctr"/>
                      <a:r>
                        <a:rPr lang="fr-FR">
                          <a:effectLst/>
                        </a:rPr>
                        <a:t>Fif = Frf - Fol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>
                          <a:effectLst/>
                        </a:rPr>
                        <a:t>Fif = Frf + Fol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>
                          <a:effectLst/>
                        </a:rPr>
                        <a:t>V</a:t>
                      </a:r>
                      <a:r>
                        <a:rPr lang="fr-FR" baseline="-25000">
                          <a:effectLst/>
                        </a:rPr>
                        <a:t>out</a:t>
                      </a:r>
                      <a:endParaRPr lang="fr-FR" err="1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2602544"/>
                  </a:ext>
                </a:extLst>
              </a:tr>
              <a:tr h="204152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9.771E6 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4.895E9 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>
                          <a:solidFill>
                            <a:srgbClr val="00B050"/>
                          </a:solidFill>
                        </a:rPr>
                        <a:t>0.657 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5820928"/>
                  </a:ext>
                </a:extLst>
              </a:tr>
            </a:tbl>
          </a:graphicData>
        </a:graphic>
      </p:graphicFrame>
      <p:graphicFrame>
        <p:nvGraphicFramePr>
          <p:cNvPr id="13" name="Tableau 12">
            <a:extLst>
              <a:ext uri="{FF2B5EF4-FFF2-40B4-BE49-F238E27FC236}">
                <a16:creationId xmlns:a16="http://schemas.microsoft.com/office/drawing/2014/main" id="{F532877E-FC5E-B7B4-EC01-D8444766B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727519"/>
              </p:ext>
            </p:extLst>
          </p:nvPr>
        </p:nvGraphicFramePr>
        <p:xfrm>
          <a:off x="6356958" y="4530245"/>
          <a:ext cx="5489954" cy="731520"/>
        </p:xfrm>
        <a:graphic>
          <a:graphicData uri="http://schemas.openxmlformats.org/drawingml/2006/table">
            <a:tbl>
              <a:tblPr bandRow="1">
                <a:tableStyleId>{E8B1032C-EA38-4F05-BA0D-38AFFFC7BED3}</a:tableStyleId>
              </a:tblPr>
              <a:tblGrid>
                <a:gridCol w="2393875">
                  <a:extLst>
                    <a:ext uri="{9D8B030D-6E8A-4147-A177-3AD203B41FA5}">
                      <a16:colId xmlns:a16="http://schemas.microsoft.com/office/drawing/2014/main" val="1362329921"/>
                    </a:ext>
                  </a:extLst>
                </a:gridCol>
                <a:gridCol w="1563999">
                  <a:extLst>
                    <a:ext uri="{9D8B030D-6E8A-4147-A177-3AD203B41FA5}">
                      <a16:colId xmlns:a16="http://schemas.microsoft.com/office/drawing/2014/main" val="376060899"/>
                    </a:ext>
                  </a:extLst>
                </a:gridCol>
                <a:gridCol w="1532080">
                  <a:extLst>
                    <a:ext uri="{9D8B030D-6E8A-4147-A177-3AD203B41FA5}">
                      <a16:colId xmlns:a16="http://schemas.microsoft.com/office/drawing/2014/main" val="1305887866"/>
                    </a:ext>
                  </a:extLst>
                </a:gridCol>
              </a:tblGrid>
              <a:tr h="319949">
                <a:tc>
                  <a:txBody>
                    <a:bodyPr/>
                    <a:lstStyle/>
                    <a:p>
                      <a:pPr algn="ctr"/>
                      <a:r>
                        <a:rPr lang="fr-FR">
                          <a:effectLst/>
                        </a:rPr>
                        <a:t>Fif = Frf – Fol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>
                          <a:effectLst/>
                        </a:rPr>
                        <a:t>Fif = Frf + Fol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80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V</a:t>
                      </a:r>
                      <a:r>
                        <a:rPr lang="fr-FR" sz="1200" u="none" strike="noStrike" baseline="-25000" noProof="0">
                          <a:solidFill>
                            <a:srgbClr val="000000"/>
                          </a:solidFill>
                          <a:effectLst/>
                        </a:rPr>
                        <a:t>out</a:t>
                      </a:r>
                      <a:endParaRPr lang="fr-FR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8457013"/>
                  </a:ext>
                </a:extLst>
              </a:tr>
              <a:tr h="18282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>
                          <a:effectLst/>
                        </a:rPr>
                        <a:t>10E6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4.890E9 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0.7 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250470"/>
                  </a:ext>
                </a:extLst>
              </a:tr>
            </a:tbl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5F60809F-06FD-EBF7-A4FD-A1069A9E2F83}"/>
              </a:ext>
            </a:extLst>
          </p:cNvPr>
          <p:cNvSpPr txBox="1"/>
          <p:nvPr/>
        </p:nvSpPr>
        <p:spPr>
          <a:xfrm>
            <a:off x="6359691" y="4189281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 u="sng"/>
              <a:t>Spécifications</a:t>
            </a:r>
            <a:r>
              <a:rPr lang="fr-FR" sz="1600"/>
              <a:t>:</a:t>
            </a:r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56C1EF1-B559-D992-5DA2-C64B7F9D143C}"/>
              </a:ext>
            </a:extLst>
          </p:cNvPr>
          <p:cNvSpPr txBox="1"/>
          <p:nvPr/>
        </p:nvSpPr>
        <p:spPr>
          <a:xfrm>
            <a:off x="6354777" y="5258594"/>
            <a:ext cx="150935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1600" u="sng">
                <a:ea typeface="Calibri"/>
                <a:cs typeface="Calibri"/>
              </a:rPr>
              <a:t>Résultats</a:t>
            </a:r>
            <a:r>
              <a:rPr lang="fr-FR" sz="1600">
                <a:ea typeface="Calibri"/>
                <a:cs typeface="Calibri"/>
              </a:rPr>
              <a:t>:</a:t>
            </a:r>
            <a:endParaRPr lang="fr-FR"/>
          </a:p>
        </p:txBody>
      </p:sp>
      <p:pic>
        <p:nvPicPr>
          <p:cNvPr id="12" name="Picture 2" descr="Une image contenant symbole, Police, ligne, capture d’écran&#10;&#10;Le contenu généré par l’IA peut être incorrect.">
            <a:hlinkClick r:id="rId4"/>
            <a:extLst>
              <a:ext uri="{FF2B5EF4-FFF2-40B4-BE49-F238E27FC236}">
                <a16:creationId xmlns:a16="http://schemas.microsoft.com/office/drawing/2014/main" id="{1D320D95-B81C-FBA4-9541-89072FE2B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648" y="156006"/>
            <a:ext cx="730915" cy="70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461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ECD3E-0D9E-9A03-93F2-4A39AFB8A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E81299F5-BD90-B83B-211E-E7F53FE8F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Mixer </a:t>
            </a:r>
            <a:br>
              <a:rPr lang="fr-FR"/>
            </a:br>
            <a:r>
              <a:rPr lang="fr-FR">
                <a:ea typeface="Calibri Light"/>
                <a:cs typeface="Calibri Light"/>
              </a:rPr>
              <a:t>Résultats - Gain et linéarité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6226D-C292-1D29-AD2B-4C6C686D2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41</a:t>
            </a:fld>
            <a:endParaRPr lang="fr-FR"/>
          </a:p>
        </p:txBody>
      </p:sp>
      <p:pic>
        <p:nvPicPr>
          <p:cNvPr id="7" name="Espace réservé du contenu 6" descr="Une image contenant texte, diagramme, Tracé, ligne&#10;&#10;Le contenu généré par l’IA peut être incorrect.">
            <a:extLst>
              <a:ext uri="{FF2B5EF4-FFF2-40B4-BE49-F238E27FC236}">
                <a16:creationId xmlns:a16="http://schemas.microsoft.com/office/drawing/2014/main" id="{C8E9EF79-664C-6F9B-8653-9278C2D2CB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2685" y="1556505"/>
            <a:ext cx="8360211" cy="2654212"/>
          </a:xfrm>
        </p:spPr>
      </p:pic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3983F207-0065-2F1A-0D0C-3EF229FA4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316844"/>
              </p:ext>
            </p:extLst>
          </p:nvPr>
        </p:nvGraphicFramePr>
        <p:xfrm>
          <a:off x="6387766" y="5560225"/>
          <a:ext cx="5550797" cy="796223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1659888">
                  <a:extLst>
                    <a:ext uri="{9D8B030D-6E8A-4147-A177-3AD203B41FA5}">
                      <a16:colId xmlns:a16="http://schemas.microsoft.com/office/drawing/2014/main" val="1362329921"/>
                    </a:ext>
                  </a:extLst>
                </a:gridCol>
                <a:gridCol w="1084461">
                  <a:extLst>
                    <a:ext uri="{9D8B030D-6E8A-4147-A177-3AD203B41FA5}">
                      <a16:colId xmlns:a16="http://schemas.microsoft.com/office/drawing/2014/main" val="376060899"/>
                    </a:ext>
                  </a:extLst>
                </a:gridCol>
                <a:gridCol w="1062328">
                  <a:extLst>
                    <a:ext uri="{9D8B030D-6E8A-4147-A177-3AD203B41FA5}">
                      <a16:colId xmlns:a16="http://schemas.microsoft.com/office/drawing/2014/main" val="1305887866"/>
                    </a:ext>
                  </a:extLst>
                </a:gridCol>
                <a:gridCol w="1744120">
                  <a:extLst>
                    <a:ext uri="{9D8B030D-6E8A-4147-A177-3AD203B41FA5}">
                      <a16:colId xmlns:a16="http://schemas.microsoft.com/office/drawing/2014/main" val="348192752"/>
                    </a:ext>
                  </a:extLst>
                </a:gridCol>
              </a:tblGrid>
              <a:tr h="460943">
                <a:tc>
                  <a:txBody>
                    <a:bodyPr/>
                    <a:lstStyle/>
                    <a:p>
                      <a:pPr algn="ctr"/>
                      <a:r>
                        <a:rPr lang="fr-FR" sz="1600">
                          <a:effectLst/>
                        </a:rPr>
                        <a:t>G1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>
                          <a:effectLst/>
                        </a:rPr>
                        <a:t>ICP3 1 (V)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>
                          <a:effectLst/>
                        </a:rPr>
                        <a:t>G2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>
                          <a:effectLst/>
                        </a:rPr>
                        <a:t>ICP3 2 (V)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8457013"/>
                  </a:ext>
                </a:extLst>
              </a:tr>
              <a:tr h="279786">
                <a:tc>
                  <a:txBody>
                    <a:bodyPr/>
                    <a:lstStyle/>
                    <a:p>
                      <a:pPr algn="ctr"/>
                      <a:r>
                        <a:rPr lang="fr-FR" sz="1600">
                          <a:effectLst/>
                        </a:rPr>
                        <a:t>8,44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/>
                        <a:t>0,15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/>
                        <a:t>11,08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/>
                        <a:t>0,175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250470"/>
                  </a:ext>
                </a:extLst>
              </a:tr>
            </a:tbl>
          </a:graphicData>
        </a:graphic>
      </p:graphicFrame>
      <p:graphicFrame>
        <p:nvGraphicFramePr>
          <p:cNvPr id="13" name="Tableau 12">
            <a:extLst>
              <a:ext uri="{FF2B5EF4-FFF2-40B4-BE49-F238E27FC236}">
                <a16:creationId xmlns:a16="http://schemas.microsoft.com/office/drawing/2014/main" id="{382A78C8-73A8-55D7-8EC1-AA2DB134C0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941901"/>
              </p:ext>
            </p:extLst>
          </p:nvPr>
        </p:nvGraphicFramePr>
        <p:xfrm>
          <a:off x="6390143" y="4535077"/>
          <a:ext cx="4129245" cy="754923"/>
        </p:xfrm>
        <a:graphic>
          <a:graphicData uri="http://schemas.openxmlformats.org/drawingml/2006/table">
            <a:tbl>
              <a:tblPr bandRow="1">
                <a:tableStyleId>{E8B1032C-EA38-4F05-BA0D-38AFFFC7BED3}</a:tableStyleId>
              </a:tblPr>
              <a:tblGrid>
                <a:gridCol w="1108035">
                  <a:extLst>
                    <a:ext uri="{9D8B030D-6E8A-4147-A177-3AD203B41FA5}">
                      <a16:colId xmlns:a16="http://schemas.microsoft.com/office/drawing/2014/main" val="852906807"/>
                    </a:ext>
                  </a:extLst>
                </a:gridCol>
                <a:gridCol w="1478507">
                  <a:extLst>
                    <a:ext uri="{9D8B030D-6E8A-4147-A177-3AD203B41FA5}">
                      <a16:colId xmlns:a16="http://schemas.microsoft.com/office/drawing/2014/main" val="4090515161"/>
                    </a:ext>
                  </a:extLst>
                </a:gridCol>
                <a:gridCol w="1542703">
                  <a:extLst>
                    <a:ext uri="{9D8B030D-6E8A-4147-A177-3AD203B41FA5}">
                      <a16:colId xmlns:a16="http://schemas.microsoft.com/office/drawing/2014/main" val="1017616628"/>
                    </a:ext>
                  </a:extLst>
                </a:gridCol>
              </a:tblGrid>
              <a:tr h="389163">
                <a:tc>
                  <a:txBody>
                    <a:bodyPr/>
                    <a:lstStyle/>
                    <a:p>
                      <a:pPr algn="ctr"/>
                      <a:r>
                        <a:rPr lang="fr-FR">
                          <a:effectLst/>
                        </a:rPr>
                        <a:t>Gain (dB)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>
                          <a:effectLst/>
                        </a:rPr>
                        <a:t>V</a:t>
                      </a:r>
                      <a:r>
                        <a:rPr lang="fr-FR" baseline="-25000">
                          <a:effectLst/>
                        </a:rPr>
                        <a:t>in,min</a:t>
                      </a:r>
                      <a:r>
                        <a:rPr lang="fr-FR">
                          <a:effectLst/>
                        </a:rPr>
                        <a:t> (V</a:t>
                      </a:r>
                      <a:r>
                        <a:rPr lang="fr-FR" baseline="-25000">
                          <a:effectLst/>
                        </a:rPr>
                        <a:t>rms</a:t>
                      </a:r>
                      <a:r>
                        <a:rPr lang="fr-FR">
                          <a:effectLst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>
                          <a:effectLst/>
                        </a:rPr>
                        <a:t>V</a:t>
                      </a:r>
                      <a:r>
                        <a:rPr lang="fr-FR" baseline="-25000">
                          <a:effectLst/>
                        </a:rPr>
                        <a:t>in,max</a:t>
                      </a:r>
                      <a:r>
                        <a:rPr lang="fr-FR">
                          <a:effectLst/>
                        </a:rPr>
                        <a:t> (V</a:t>
                      </a:r>
                      <a:r>
                        <a:rPr lang="fr-FR" baseline="-25000">
                          <a:effectLst/>
                        </a:rPr>
                        <a:t>rms</a:t>
                      </a:r>
                      <a:r>
                        <a:rPr lang="fr-FR">
                          <a:effectLst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2602544"/>
                  </a:ext>
                </a:extLst>
              </a:tr>
              <a:tr h="204152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8,0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8,4E-05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3E-02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5820928"/>
                  </a:ext>
                </a:extLst>
              </a:tr>
            </a:tbl>
          </a:graphicData>
        </a:graphic>
      </p:graphicFrame>
      <p:sp>
        <p:nvSpPr>
          <p:cNvPr id="2" name="ZoneTexte 1">
            <a:extLst>
              <a:ext uri="{FF2B5EF4-FFF2-40B4-BE49-F238E27FC236}">
                <a16:creationId xmlns:a16="http://schemas.microsoft.com/office/drawing/2014/main" id="{6F6CE4B1-3D89-E471-53E1-14AE5324E806}"/>
              </a:ext>
            </a:extLst>
          </p:cNvPr>
          <p:cNvSpPr txBox="1"/>
          <p:nvPr/>
        </p:nvSpPr>
        <p:spPr>
          <a:xfrm>
            <a:off x="6387962" y="4198713"/>
            <a:ext cx="150935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1600" u="sng">
                <a:ea typeface="Calibri"/>
                <a:cs typeface="Calibri"/>
              </a:rPr>
              <a:t>Spécifications</a:t>
            </a:r>
            <a:r>
              <a:rPr lang="fr-FR" sz="1600">
                <a:ea typeface="Calibri"/>
                <a:cs typeface="Calibri"/>
              </a:rPr>
              <a:t>: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EE71A4D-EC75-3AAC-9E94-45B0FCDD6092}"/>
              </a:ext>
            </a:extLst>
          </p:cNvPr>
          <p:cNvSpPr txBox="1"/>
          <p:nvPr/>
        </p:nvSpPr>
        <p:spPr>
          <a:xfrm>
            <a:off x="6387961" y="5221671"/>
            <a:ext cx="150935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1600" u="sng">
                <a:ea typeface="Calibri"/>
                <a:cs typeface="Calibri"/>
              </a:rPr>
              <a:t>Résultats</a:t>
            </a:r>
            <a:r>
              <a:rPr lang="fr-FR" sz="1600">
                <a:ea typeface="Calibri"/>
                <a:cs typeface="Calibri"/>
              </a:rPr>
              <a:t>:</a:t>
            </a:r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0C69CCB-901B-535C-00FD-F9F1742C3675}"/>
              </a:ext>
            </a:extLst>
          </p:cNvPr>
          <p:cNvSpPr txBox="1"/>
          <p:nvPr/>
        </p:nvSpPr>
        <p:spPr>
          <a:xfrm>
            <a:off x="251536" y="4544786"/>
            <a:ext cx="6085946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sz="1600" b="1" err="1"/>
              <a:t>Spécification</a:t>
            </a:r>
            <a:r>
              <a:rPr lang="en-US" sz="1600" b="1"/>
              <a:t> </a:t>
            </a:r>
            <a:r>
              <a:rPr lang="en-US" sz="1600" b="1" err="1"/>
              <a:t>requise</a:t>
            </a:r>
            <a:r>
              <a:rPr lang="en-US" sz="1600"/>
              <a:t> : Gain de 8 dB</a:t>
            </a:r>
          </a:p>
          <a:p>
            <a:pPr marL="285750" indent="-285750">
              <a:buFont typeface="Calibri"/>
              <a:buChar char="-"/>
            </a:pPr>
            <a:r>
              <a:rPr lang="en-US" sz="1600" b="1"/>
              <a:t>Conformité des mixers</a:t>
            </a:r>
            <a:r>
              <a:rPr lang="en-US" sz="1600"/>
              <a:t> : Les deux mixers, v1 et v2, </a:t>
            </a:r>
            <a:r>
              <a:rPr lang="en-US" sz="1600" err="1"/>
              <a:t>respectent</a:t>
            </a:r>
            <a:r>
              <a:rPr lang="en-US" sz="1600"/>
              <a:t> le gain </a:t>
            </a:r>
            <a:r>
              <a:rPr lang="en-US" sz="1600" err="1"/>
              <a:t>spécifié</a:t>
            </a:r>
            <a:endParaRPr lang="en-US" sz="1600">
              <a:ea typeface="Calibri"/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en-US" sz="1600" b="1"/>
              <a:t>Conditions </a:t>
            </a:r>
            <a:r>
              <a:rPr lang="en-US" sz="1600" b="1" err="1"/>
              <a:t>d'entrée</a:t>
            </a:r>
            <a:r>
              <a:rPr lang="en-US" sz="1600"/>
              <a:t> : </a:t>
            </a:r>
            <a:r>
              <a:rPr lang="en-US" sz="1600" err="1"/>
              <a:t>Vin,max</a:t>
            </a:r>
            <a:r>
              <a:rPr lang="en-US" sz="1600"/>
              <a:t> = 30 mV pour </a:t>
            </a:r>
            <a:r>
              <a:rPr lang="en-US" sz="1600" err="1"/>
              <a:t>une</a:t>
            </a:r>
            <a:r>
              <a:rPr lang="en-US" sz="1600"/>
              <a:t> distance </a:t>
            </a:r>
            <a:r>
              <a:rPr lang="en-US" sz="1600" err="1"/>
              <a:t>minimale</a:t>
            </a:r>
            <a:endParaRPr lang="en-US" sz="1600"/>
          </a:p>
          <a:p>
            <a:pPr marL="285750" indent="-285750">
              <a:buFont typeface="Calibri"/>
              <a:buChar char="-"/>
            </a:pPr>
            <a:r>
              <a:rPr lang="en-US" sz="1600" b="1"/>
              <a:t>Marge</a:t>
            </a:r>
            <a:r>
              <a:rPr lang="en-US" sz="1600"/>
              <a:t> : Les deux mixers </a:t>
            </a:r>
            <a:r>
              <a:rPr lang="en-US" sz="1600" err="1"/>
              <a:t>offrent</a:t>
            </a:r>
            <a:r>
              <a:rPr lang="en-US" sz="1600"/>
              <a:t> </a:t>
            </a:r>
            <a:r>
              <a:rPr lang="en-US" sz="1600" err="1"/>
              <a:t>une</a:t>
            </a:r>
            <a:r>
              <a:rPr lang="en-US" sz="1600"/>
              <a:t> marge suffisante</a:t>
            </a:r>
            <a:endParaRPr lang="en-US"/>
          </a:p>
          <a:p>
            <a:pPr marL="285750" indent="-285750">
              <a:buFont typeface="Calibri"/>
              <a:buChar char="-"/>
            </a:pPr>
            <a:r>
              <a:rPr lang="en-US" sz="1600" b="1"/>
              <a:t>Performance </a:t>
            </a:r>
            <a:r>
              <a:rPr lang="en-US" sz="1600" b="1" err="1"/>
              <a:t>comparée</a:t>
            </a:r>
            <a:r>
              <a:rPr lang="en-US" sz="1600"/>
              <a:t> : Le mixer v2 </a:t>
            </a:r>
            <a:r>
              <a:rPr lang="en-US" sz="1600" err="1"/>
              <a:t>présente</a:t>
            </a:r>
            <a:r>
              <a:rPr lang="en-US" sz="1600"/>
              <a:t> </a:t>
            </a:r>
            <a:r>
              <a:rPr lang="en-US" sz="1600" err="1"/>
              <a:t>une</a:t>
            </a:r>
            <a:r>
              <a:rPr lang="en-US" sz="1600"/>
              <a:t> </a:t>
            </a:r>
            <a:r>
              <a:rPr lang="en-US" sz="1600" err="1"/>
              <a:t>linéarité</a:t>
            </a:r>
            <a:r>
              <a:rPr lang="en-US" sz="1600"/>
              <a:t> supérieure à </a:t>
            </a:r>
            <a:r>
              <a:rPr lang="en-US" sz="1600" err="1"/>
              <a:t>celle</a:t>
            </a:r>
            <a:r>
              <a:rPr lang="en-US" sz="1600"/>
              <a:t> du mixer v1</a:t>
            </a:r>
            <a:endParaRPr lang="en-US" sz="1600">
              <a:ea typeface="Calibri"/>
              <a:cs typeface="Calibri"/>
            </a:endParaRPr>
          </a:p>
        </p:txBody>
      </p:sp>
      <p:pic>
        <p:nvPicPr>
          <p:cNvPr id="3" name="Picture 2" descr="Une image contenant symbole, Police, ligne, capture d’écran&#10;&#10;Le contenu généré par l’IA peut être incorrect.">
            <a:hlinkClick r:id="rId3"/>
            <a:extLst>
              <a:ext uri="{FF2B5EF4-FFF2-40B4-BE49-F238E27FC236}">
                <a16:creationId xmlns:a16="http://schemas.microsoft.com/office/drawing/2014/main" id="{09434010-9346-DBB9-DB81-A087078BE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648" y="156006"/>
            <a:ext cx="730915" cy="70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8967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40E49D-30C5-8E9F-B70D-4993EF7E8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Calibri Light"/>
                <a:cs typeface="Calibri Light"/>
              </a:rPr>
              <a:t>Mixer </a:t>
            </a:r>
            <a:br>
              <a:rPr lang="fr-FR">
                <a:ea typeface="Calibri Light"/>
                <a:cs typeface="Calibri Light"/>
              </a:rPr>
            </a:br>
            <a:r>
              <a:rPr lang="fr-FR">
                <a:ea typeface="Calibri Light"/>
                <a:cs typeface="Calibri Light"/>
              </a:rPr>
              <a:t>Générateur de courant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3A0B81D-DAF0-FBA7-0623-615515C0C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42</a:t>
            </a:fld>
            <a:endParaRPr lang="fr-FR"/>
          </a:p>
        </p:txBody>
      </p:sp>
      <p:pic>
        <p:nvPicPr>
          <p:cNvPr id="9" name="Image 8" descr="Une image contenant texte, diagramme, carte, Plan&#10;&#10;Le contenu généré par l’IA peut être incorrect.">
            <a:extLst>
              <a:ext uri="{FF2B5EF4-FFF2-40B4-BE49-F238E27FC236}">
                <a16:creationId xmlns:a16="http://schemas.microsoft.com/office/drawing/2014/main" id="{00C83A6F-B40D-4CA2-FFC5-BCA5CCD81D0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0684" y="1688166"/>
            <a:ext cx="4344521" cy="46381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C854365-65C7-F0B0-6350-E1E62B7B84B4}"/>
              </a:ext>
            </a:extLst>
          </p:cNvPr>
          <p:cNvSpPr/>
          <p:nvPr/>
        </p:nvSpPr>
        <p:spPr>
          <a:xfrm>
            <a:off x="2084762" y="5537390"/>
            <a:ext cx="629785" cy="48129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BFC30637-F937-3614-6330-F388E7A20A4E}"/>
              </a:ext>
            </a:extLst>
          </p:cNvPr>
          <p:cNvSpPr/>
          <p:nvPr/>
        </p:nvSpPr>
        <p:spPr>
          <a:xfrm>
            <a:off x="5339427" y="3242952"/>
            <a:ext cx="1632856" cy="490959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Espace réservé du contenu 14" descr="Une image contenant texte, diagramme, Plan, ligne&#10;&#10;Le contenu généré par l’IA peut être incorrect.">
            <a:extLst>
              <a:ext uri="{FF2B5EF4-FFF2-40B4-BE49-F238E27FC236}">
                <a16:creationId xmlns:a16="http://schemas.microsoft.com/office/drawing/2014/main" id="{96FE64BF-8326-0E66-98D2-D760328FC5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23427" y="1248705"/>
            <a:ext cx="4240523" cy="4351338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8D22799-90EC-6CDC-843C-177F5C146E51}"/>
              </a:ext>
            </a:extLst>
          </p:cNvPr>
          <p:cNvSpPr/>
          <p:nvPr/>
        </p:nvSpPr>
        <p:spPr>
          <a:xfrm>
            <a:off x="7836073" y="4199012"/>
            <a:ext cx="2544811" cy="140371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 descr="Une image contenant texte, Police, capture d’écran, nombre&#10;&#10;Le contenu généré par l’IA peut être incorrect.">
            <a:extLst>
              <a:ext uri="{FF2B5EF4-FFF2-40B4-BE49-F238E27FC236}">
                <a16:creationId xmlns:a16="http://schemas.microsoft.com/office/drawing/2014/main" id="{25714A56-549A-7782-C291-D132C4286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156" y="5648569"/>
            <a:ext cx="6706630" cy="71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587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diagramme, Dessin technique, Plan, schématique&#10;&#10;Le contenu généré par l’IA peut être incorrect.">
            <a:extLst>
              <a:ext uri="{FF2B5EF4-FFF2-40B4-BE49-F238E27FC236}">
                <a16:creationId xmlns:a16="http://schemas.microsoft.com/office/drawing/2014/main" id="{7643C43D-5398-C710-7E28-5D90B4459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631" y="1861615"/>
            <a:ext cx="4938517" cy="3875893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2555E32-2BC1-16C2-820F-B9C2904CF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Calibri Light"/>
                <a:cs typeface="Calibri Light"/>
              </a:rPr>
              <a:t>Mixer </a:t>
            </a:r>
            <a:br>
              <a:rPr lang="fr-FR">
                <a:ea typeface="Calibri Light"/>
                <a:cs typeface="Calibri Light"/>
              </a:rPr>
            </a:br>
            <a:r>
              <a:rPr lang="fr-FR">
                <a:ea typeface="Calibri Light"/>
                <a:cs typeface="Calibri Light"/>
              </a:rPr>
              <a:t>Actions à suivre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A94044-1AB2-D9FB-DDDC-4D73DF053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3892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fr-FR">
              <a:ea typeface="Calibri"/>
              <a:cs typeface="Calibri"/>
            </a:endParaRPr>
          </a:p>
          <a:p>
            <a:r>
              <a:rPr lang="fr-FR">
                <a:ea typeface="Calibri"/>
                <a:cs typeface="Calibri"/>
              </a:rPr>
              <a:t>Layout du mixer V2;</a:t>
            </a:r>
            <a:endParaRPr lang="fr-FR"/>
          </a:p>
          <a:p>
            <a:pPr marL="0" indent="0">
              <a:buNone/>
            </a:pPr>
            <a:endParaRPr lang="fr-FR">
              <a:ea typeface="Calibri"/>
              <a:cs typeface="Calibri"/>
            </a:endParaRPr>
          </a:p>
          <a:p>
            <a:r>
              <a:rPr lang="fr-FR">
                <a:ea typeface="Calibri"/>
                <a:cs typeface="Calibri"/>
              </a:rPr>
              <a:t>Dimensionnement théorique du </a:t>
            </a:r>
            <a:r>
              <a:rPr lang="fr-FR" err="1">
                <a:ea typeface="Calibri"/>
                <a:cs typeface="Calibri"/>
              </a:rPr>
              <a:t>balun</a:t>
            </a:r>
            <a:r>
              <a:rPr lang="fr-FR">
                <a:ea typeface="Calibri"/>
                <a:cs typeface="Calibri"/>
              </a:rPr>
              <a:t>;</a:t>
            </a:r>
          </a:p>
          <a:p>
            <a:r>
              <a:rPr lang="fr-FR">
                <a:ea typeface="Calibri"/>
                <a:cs typeface="Calibri"/>
              </a:rPr>
              <a:t>Design du circuit; </a:t>
            </a:r>
          </a:p>
          <a:p>
            <a:r>
              <a:rPr lang="fr-FR">
                <a:ea typeface="Calibri"/>
                <a:cs typeface="Calibri"/>
              </a:rPr>
              <a:t>Simulations...</a:t>
            </a:r>
          </a:p>
          <a:p>
            <a:endParaRPr lang="fr-FR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  <a:p>
            <a:pPr marL="0" indent="0">
              <a:buNone/>
            </a:pPr>
            <a:endParaRPr lang="fr-FR">
              <a:ea typeface="Calibri"/>
              <a:cs typeface="Calibri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50B4DA7-348F-3E2C-B453-EEE180E13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43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9E7E4AC-9FD7-9645-8474-5A8EE666B469}"/>
              </a:ext>
            </a:extLst>
          </p:cNvPr>
          <p:cNvSpPr txBox="1"/>
          <p:nvPr/>
        </p:nvSpPr>
        <p:spPr>
          <a:xfrm>
            <a:off x="7796984" y="5864018"/>
            <a:ext cx="39237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>
                <a:ea typeface="Calibri"/>
                <a:cs typeface="Calibri"/>
              </a:rPr>
              <a:t> Schéma électrique du </a:t>
            </a:r>
            <a:r>
              <a:rPr lang="fr-FR" b="1" err="1">
                <a:ea typeface="Calibri"/>
                <a:cs typeface="Calibri"/>
              </a:rPr>
              <a:t>balun</a:t>
            </a:r>
            <a:r>
              <a:rPr lang="fr-FR" b="1">
                <a:ea typeface="Calibri"/>
                <a:cs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74159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6B86F-52B2-0903-9CBA-FC7037CA9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B3993214-78B4-F09B-AC11-E8DFD348E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5601"/>
            <a:ext cx="10515600" cy="1325563"/>
          </a:xfrm>
        </p:spPr>
        <p:txBody>
          <a:bodyPr/>
          <a:lstStyle/>
          <a:p>
            <a:r>
              <a:rPr lang="fr-FR"/>
              <a:t>PLL – Diviseur de Fréquence</a:t>
            </a:r>
            <a:br>
              <a:rPr lang="fr-FR"/>
            </a:br>
            <a:r>
              <a:rPr lang="fr-FR">
                <a:ea typeface="Calibri Light"/>
                <a:cs typeface="Calibri Light"/>
              </a:rPr>
              <a:t>Méthodologie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196F2CC-3BF2-9766-42A1-0AC9B2347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44</a:t>
            </a:fld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FFB3850-CEE6-BFF2-1E99-01051D67B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67" y="2166582"/>
            <a:ext cx="5595771" cy="38947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2000">
                <a:ea typeface="Calibri"/>
                <a:cs typeface="Calibri"/>
              </a:rPr>
              <a:t>Prévision et calcul de la table de vérité du circuit</a:t>
            </a:r>
          </a:p>
          <a:p>
            <a:r>
              <a:rPr lang="fr-FR" sz="2000">
                <a:ea typeface="Calibri"/>
                <a:cs typeface="Calibri"/>
              </a:rPr>
              <a:t>Étude en régime transitoire pour dimensionner étage 1</a:t>
            </a:r>
          </a:p>
          <a:p>
            <a:r>
              <a:rPr lang="fr-FR" sz="2000">
                <a:ea typeface="Calibri"/>
                <a:cs typeface="Calibri"/>
              </a:rPr>
              <a:t>Étude en régime transitoire pour dimensionner étage 2</a:t>
            </a:r>
          </a:p>
          <a:p>
            <a:r>
              <a:rPr lang="fr-FR" sz="2000">
                <a:ea typeface="Calibri"/>
                <a:cs typeface="Calibri"/>
              </a:rPr>
              <a:t>Lissage du signal en sortie</a:t>
            </a:r>
          </a:p>
          <a:p>
            <a:r>
              <a:rPr lang="fr-FR" sz="2000">
                <a:ea typeface="Calibri"/>
                <a:cs typeface="Calibri"/>
              </a:rPr>
              <a:t>Création de composants</a:t>
            </a:r>
          </a:p>
          <a:p>
            <a:r>
              <a:rPr lang="fr-FR" sz="2000">
                <a:ea typeface="Calibri"/>
                <a:cs typeface="Calibri"/>
              </a:rPr>
              <a:t>Cascade de deux diviseurs de fréquence</a:t>
            </a:r>
          </a:p>
          <a:p>
            <a:endParaRPr lang="fr-FR" sz="2000">
              <a:ea typeface="Calibri"/>
              <a:cs typeface="Calibri"/>
            </a:endParaRPr>
          </a:p>
          <a:p>
            <a:pPr marL="0" indent="0">
              <a:buNone/>
            </a:pPr>
            <a:endParaRPr lang="fr-FR">
              <a:ea typeface="Calibri"/>
              <a:cs typeface="Calibri"/>
            </a:endParaRPr>
          </a:p>
        </p:txBody>
      </p:sp>
      <p:pic>
        <p:nvPicPr>
          <p:cNvPr id="2" name="Image 1" descr="Une image contenant diagramme, texte, Plan, Dessin technique&#10;&#10;Le contenu généré par l’IA peut être incorrect.">
            <a:extLst>
              <a:ext uri="{FF2B5EF4-FFF2-40B4-BE49-F238E27FC236}">
                <a16:creationId xmlns:a16="http://schemas.microsoft.com/office/drawing/2014/main" id="{5D2450BA-BC20-A3DE-F297-560BD3C86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600" y="1743355"/>
            <a:ext cx="538162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213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9BA1842-4A0C-3E05-5BBC-7415CA6A3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45</a:t>
            </a:fld>
            <a:endParaRPr lang="fr-FR"/>
          </a:p>
        </p:txBody>
      </p:sp>
      <p:sp>
        <p:nvSpPr>
          <p:cNvPr id="6" name="Titre 4">
            <a:extLst>
              <a:ext uri="{FF2B5EF4-FFF2-40B4-BE49-F238E27FC236}">
                <a16:creationId xmlns:a16="http://schemas.microsoft.com/office/drawing/2014/main" id="{C5225753-44BA-09FE-4E73-326A6DF20658}"/>
              </a:ext>
            </a:extLst>
          </p:cNvPr>
          <p:cNvSpPr txBox="1">
            <a:spLocks/>
          </p:cNvSpPr>
          <p:nvPr/>
        </p:nvSpPr>
        <p:spPr>
          <a:xfrm>
            <a:off x="392875" y="1992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PLL – Diviseur de Fréquence</a:t>
            </a:r>
            <a:br>
              <a:rPr lang="fr-FR"/>
            </a:br>
            <a:r>
              <a:rPr lang="fr-FR">
                <a:ea typeface="Calibri Light"/>
                <a:cs typeface="Calibri Light"/>
              </a:rPr>
              <a:t>Schéma Diviseur seul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548E80D-6795-2929-C434-A6A0895CF5D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4270" y="1371329"/>
            <a:ext cx="6101072" cy="510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807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A3374-6159-E170-8995-72FF742CC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C8A2D556-2581-1BBF-2D9F-71E087D4B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PLL – Diviseur de Fréquence</a:t>
            </a:r>
            <a:br>
              <a:rPr lang="fr-FR"/>
            </a:br>
            <a:r>
              <a:rPr lang="fr-FR">
                <a:ea typeface="Calibri Light"/>
                <a:cs typeface="Calibri Light"/>
              </a:rPr>
              <a:t>Résultats Diviseur simple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A46317-D224-4539-3B7B-AF0184BE2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46</a:t>
            </a:fld>
            <a:endParaRPr lang="fr-FR"/>
          </a:p>
        </p:txBody>
      </p:sp>
      <p:pic>
        <p:nvPicPr>
          <p:cNvPr id="3" name="Image 2" descr="Une image contenant texte, ligne, Parallèle, Tracé&#10;&#10;Le contenu généré par l’IA peut être incorrect.">
            <a:extLst>
              <a:ext uri="{FF2B5EF4-FFF2-40B4-BE49-F238E27FC236}">
                <a16:creationId xmlns:a16="http://schemas.microsoft.com/office/drawing/2014/main" id="{E6AE659E-7BF0-4301-264F-F3F343792AA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</a:blip>
          <a:srcRect l="4706" r="107" b="131"/>
          <a:stretch>
            <a:fillRect/>
          </a:stretch>
        </p:blipFill>
        <p:spPr>
          <a:xfrm>
            <a:off x="384361" y="1710298"/>
            <a:ext cx="7972199" cy="4578894"/>
          </a:xfrm>
          <a:prstGeom prst="rect">
            <a:avLst/>
          </a:prstGeom>
        </p:spPr>
      </p:pic>
      <p:sp>
        <p:nvSpPr>
          <p:cNvPr id="8" name="Espace réservé du contenu 6">
            <a:extLst>
              <a:ext uri="{FF2B5EF4-FFF2-40B4-BE49-F238E27FC236}">
                <a16:creationId xmlns:a16="http://schemas.microsoft.com/office/drawing/2014/main" id="{CF3E19DD-7474-4FA2-659A-CA42058F1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6050" y="3430605"/>
            <a:ext cx="5595771" cy="7122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2000">
                <a:ea typeface="Calibri"/>
                <a:cs typeface="Calibri"/>
              </a:rPr>
              <a:t>Division de la fréquence par 4</a:t>
            </a:r>
            <a:endParaRPr lang="fr-FR">
              <a:ea typeface="Calibri"/>
              <a:cs typeface="Calibri"/>
            </a:endParaRPr>
          </a:p>
          <a:p>
            <a:endParaRPr lang="fr-FR" sz="2000">
              <a:solidFill>
                <a:schemeClr val="bg1"/>
              </a:solidFill>
              <a:ea typeface="Calibri"/>
              <a:cs typeface="Calibri"/>
            </a:endParaRPr>
          </a:p>
          <a:p>
            <a:pPr marL="0" indent="0">
              <a:buNone/>
            </a:pPr>
            <a:endParaRPr lang="fr-FR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96907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FFA7D-ACD4-7764-AB2D-2E3F559EB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8FBBBAC-CBDA-A0DD-F1C9-36B5F2016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47</a:t>
            </a:fld>
            <a:endParaRPr lang="fr-FR"/>
          </a:p>
        </p:txBody>
      </p:sp>
      <p:sp>
        <p:nvSpPr>
          <p:cNvPr id="6" name="Titre 4">
            <a:extLst>
              <a:ext uri="{FF2B5EF4-FFF2-40B4-BE49-F238E27FC236}">
                <a16:creationId xmlns:a16="http://schemas.microsoft.com/office/drawing/2014/main" id="{3B15CE5C-73FE-0F05-C615-B4CD14780AD1}"/>
              </a:ext>
            </a:extLst>
          </p:cNvPr>
          <p:cNvSpPr txBox="1">
            <a:spLocks/>
          </p:cNvSpPr>
          <p:nvPr/>
        </p:nvSpPr>
        <p:spPr>
          <a:xfrm>
            <a:off x="392875" y="1992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PLL – Diviseur de Fréquence</a:t>
            </a:r>
            <a:br>
              <a:rPr lang="fr-FR"/>
            </a:br>
            <a:r>
              <a:rPr lang="fr-FR">
                <a:ea typeface="Calibri Light"/>
                <a:cs typeface="Calibri Light"/>
              </a:rPr>
              <a:t>Schéma de deux diviseurs cascadés</a:t>
            </a:r>
            <a:endParaRPr lang="fr-FR"/>
          </a:p>
        </p:txBody>
      </p:sp>
      <p:pic>
        <p:nvPicPr>
          <p:cNvPr id="3" name="Image 2" descr="Une image contenant texte, diagramme, Plan, schématique&#10;&#10;Le contenu généré par l’IA peut être incorrect.">
            <a:extLst>
              <a:ext uri="{FF2B5EF4-FFF2-40B4-BE49-F238E27FC236}">
                <a16:creationId xmlns:a16="http://schemas.microsoft.com/office/drawing/2014/main" id="{638D8A2D-B289-52E9-0F02-908E2DC6CB2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0967" y="1458166"/>
            <a:ext cx="8857690" cy="479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740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C8520-719F-7BEB-9A56-FF1B025EE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7B308BA0-70AC-C5BC-7DDB-A69121926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PLL – Diviseur de Fréquence</a:t>
            </a:r>
            <a:br>
              <a:rPr lang="fr-FR"/>
            </a:br>
            <a:r>
              <a:rPr lang="fr-FR">
                <a:ea typeface="Calibri Light"/>
                <a:cs typeface="Calibri Light"/>
              </a:rPr>
              <a:t>Résultats deux diviseurs cascadés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F6B32CB-9D04-B79D-FD3E-B355E0204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48</a:t>
            </a:fld>
            <a:endParaRPr lang="fr-FR"/>
          </a:p>
        </p:txBody>
      </p:sp>
      <p:sp>
        <p:nvSpPr>
          <p:cNvPr id="8" name="Espace réservé du contenu 6">
            <a:extLst>
              <a:ext uri="{FF2B5EF4-FFF2-40B4-BE49-F238E27FC236}">
                <a16:creationId xmlns:a16="http://schemas.microsoft.com/office/drawing/2014/main" id="{1486A608-6906-56B5-5EE8-A30023757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0921" y="2274158"/>
            <a:ext cx="5595771" cy="7122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2000">
                <a:ea typeface="Calibri"/>
                <a:cs typeface="Calibri"/>
              </a:rPr>
              <a:t>Division de la fréquence par 8</a:t>
            </a:r>
            <a:endParaRPr lang="fr-FR"/>
          </a:p>
          <a:p>
            <a:endParaRPr lang="fr-FR" sz="2000">
              <a:ea typeface="Calibri"/>
              <a:cs typeface="Calibri"/>
            </a:endParaRPr>
          </a:p>
          <a:p>
            <a:pPr marL="0" indent="0">
              <a:buNone/>
            </a:pPr>
            <a:endParaRPr lang="fr-FR">
              <a:ea typeface="Calibri"/>
              <a:cs typeface="Calibri"/>
            </a:endParaRPr>
          </a:p>
        </p:txBody>
      </p:sp>
      <p:pic>
        <p:nvPicPr>
          <p:cNvPr id="2" name="Image 1" descr="Une image contenant texte, capture d’écran, ligne, Police&#10;&#10;Le contenu généré par l’IA peut être incorrect.">
            <a:extLst>
              <a:ext uri="{FF2B5EF4-FFF2-40B4-BE49-F238E27FC236}">
                <a16:creationId xmlns:a16="http://schemas.microsoft.com/office/drawing/2014/main" id="{F4606141-15E6-322A-EFAF-21C7ED34ABD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8128" y="1783697"/>
            <a:ext cx="6346451" cy="448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4121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39021-359B-C59E-0317-639FFAFC6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D653F7B2-BA47-090A-AD67-6A6FEE186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PLL – Pompe de charge</a:t>
            </a:r>
            <a:br>
              <a:rPr lang="fr-FR"/>
            </a:br>
            <a:r>
              <a:rPr lang="fr-FR"/>
              <a:t>Méthodologie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CFA25EA-9763-DA4B-ACF6-89A00BB74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49</a:t>
            </a:fld>
            <a:endParaRPr lang="fr-FR"/>
          </a:p>
        </p:txBody>
      </p:sp>
      <p:sp>
        <p:nvSpPr>
          <p:cNvPr id="3" name="Espace réservé du contenu 6">
            <a:extLst>
              <a:ext uri="{FF2B5EF4-FFF2-40B4-BE49-F238E27FC236}">
                <a16:creationId xmlns:a16="http://schemas.microsoft.com/office/drawing/2014/main" id="{49D15A5F-39A2-9829-1D70-081807BA0FA9}"/>
              </a:ext>
            </a:extLst>
          </p:cNvPr>
          <p:cNvSpPr txBox="1">
            <a:spLocks/>
          </p:cNvSpPr>
          <p:nvPr/>
        </p:nvSpPr>
        <p:spPr>
          <a:xfrm>
            <a:off x="361166" y="1793642"/>
            <a:ext cx="6134315" cy="456271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ea typeface="Calibri"/>
                <a:cs typeface="Calibri"/>
              </a:rPr>
              <a:t>Création des cellules standard numériques et de leur symbole. </a:t>
            </a:r>
          </a:p>
          <a:p>
            <a:endParaRPr lang="fr-FR">
              <a:ea typeface="Calibri"/>
              <a:cs typeface="Calibri"/>
            </a:endParaRPr>
          </a:p>
          <a:p>
            <a:r>
              <a:rPr lang="fr-FR">
                <a:ea typeface="Calibri"/>
                <a:cs typeface="Calibri"/>
              </a:rPr>
              <a:t>Dimensionnement avec L = </a:t>
            </a:r>
            <a:r>
              <a:rPr lang="fr-FR" err="1">
                <a:ea typeface="Calibri"/>
                <a:cs typeface="Calibri"/>
              </a:rPr>
              <a:t>Lmin</a:t>
            </a:r>
            <a:r>
              <a:rPr lang="fr-FR">
                <a:ea typeface="Calibri"/>
                <a:cs typeface="Calibri"/>
              </a:rPr>
              <a:t> = 130nm.</a:t>
            </a:r>
          </a:p>
          <a:p>
            <a:endParaRPr lang="fr-FR">
              <a:ea typeface="Calibri"/>
              <a:cs typeface="Calibri"/>
            </a:endParaRPr>
          </a:p>
          <a:p>
            <a:r>
              <a:rPr lang="fr-FR">
                <a:ea typeface="Calibri"/>
                <a:cs typeface="Calibri"/>
              </a:rPr>
              <a:t>Utilisation des sous-circuits</a:t>
            </a:r>
          </a:p>
          <a:p>
            <a:endParaRPr lang="fr-FR">
              <a:ea typeface="Calibri"/>
              <a:cs typeface="Calibri"/>
            </a:endParaRPr>
          </a:p>
          <a:p>
            <a:r>
              <a:rPr lang="fr-FR">
                <a:ea typeface="Calibri"/>
                <a:cs typeface="Calibri"/>
              </a:rPr>
              <a:t>Étude en régime transitoire pour déterminer </a:t>
            </a:r>
            <a:r>
              <a:rPr lang="fr-FR" err="1">
                <a:ea typeface="Calibri"/>
                <a:cs typeface="Calibri"/>
              </a:rPr>
              <a:t>Wn</a:t>
            </a:r>
            <a:r>
              <a:rPr lang="fr-FR">
                <a:ea typeface="Calibri"/>
                <a:cs typeface="Calibri"/>
              </a:rPr>
              <a:t> et </a:t>
            </a:r>
            <a:r>
              <a:rPr lang="fr-FR" err="1">
                <a:ea typeface="Calibri"/>
                <a:cs typeface="Calibri"/>
              </a:rPr>
              <a:t>Wp</a:t>
            </a:r>
            <a:r>
              <a:rPr lang="fr-FR">
                <a:ea typeface="Calibri"/>
                <a:cs typeface="Calibri"/>
              </a:rPr>
              <a:t>(2*</a:t>
            </a:r>
            <a:r>
              <a:rPr lang="fr-FR" err="1">
                <a:ea typeface="Calibri"/>
                <a:cs typeface="Calibri"/>
              </a:rPr>
              <a:t>Wn</a:t>
            </a:r>
            <a:r>
              <a:rPr lang="fr-FR">
                <a:ea typeface="Calibri"/>
                <a:cs typeface="Calibri"/>
              </a:rPr>
              <a:t>) respectant la </a:t>
            </a:r>
            <a:r>
              <a:rPr lang="fr-FR" err="1">
                <a:ea typeface="Calibri"/>
                <a:cs typeface="Calibri"/>
              </a:rPr>
              <a:t>sortance</a:t>
            </a:r>
            <a:r>
              <a:rPr lang="fr-FR">
                <a:ea typeface="Calibri"/>
                <a:cs typeface="Calibri"/>
              </a:rPr>
              <a:t> des portes </a:t>
            </a:r>
          </a:p>
          <a:p>
            <a:endParaRPr lang="fr-FR">
              <a:ea typeface="Calibri"/>
              <a:cs typeface="Calibri"/>
            </a:endParaRPr>
          </a:p>
          <a:p>
            <a:r>
              <a:rPr lang="fr-FR">
                <a:ea typeface="Calibri"/>
                <a:cs typeface="Calibri"/>
              </a:rPr>
              <a:t>Vérification des tables de vérités des portes (NOT, NAND, AND, NAND 3 entrées)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F55B2A6-B7C1-DEF0-88A4-45C2347A310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73113" y="2179598"/>
            <a:ext cx="2528226" cy="214577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03BACE4-7E0A-9E19-1A8D-4400A793016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35751" y="2184359"/>
            <a:ext cx="2341584" cy="2136253"/>
          </a:xfrm>
          <a:prstGeom prst="rect">
            <a:avLst/>
          </a:prstGeom>
        </p:spPr>
      </p:pic>
      <p:pic>
        <p:nvPicPr>
          <p:cNvPr id="6" name="Image 5" descr="Une image contenant texte, ligne, diagramme, Police&#10;&#10;Le contenu généré par l’IA peut être incorrect.">
            <a:extLst>
              <a:ext uri="{FF2B5EF4-FFF2-40B4-BE49-F238E27FC236}">
                <a16:creationId xmlns:a16="http://schemas.microsoft.com/office/drawing/2014/main" id="{C54098FE-C5E2-A538-D481-65C68A79648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95481" y="4316935"/>
            <a:ext cx="5257921" cy="119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62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7FACD5-484F-DFC0-4B95-CAC3DB57C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101"/>
            <a:ext cx="10515600" cy="1325563"/>
          </a:xfrm>
        </p:spPr>
        <p:txBody>
          <a:bodyPr/>
          <a:lstStyle/>
          <a:p>
            <a:r>
              <a:rPr lang="fr-FR" dirty="0"/>
              <a:t>Planning</a:t>
            </a:r>
          </a:p>
        </p:txBody>
      </p:sp>
      <p:sp>
        <p:nvSpPr>
          <p:cNvPr id="9" name="Flèche : pentagone 8">
            <a:extLst>
              <a:ext uri="{FF2B5EF4-FFF2-40B4-BE49-F238E27FC236}">
                <a16:creationId xmlns:a16="http://schemas.microsoft.com/office/drawing/2014/main" id="{221779BE-8EAC-19A0-77CA-8AFB088AF071}"/>
              </a:ext>
            </a:extLst>
          </p:cNvPr>
          <p:cNvSpPr/>
          <p:nvPr/>
        </p:nvSpPr>
        <p:spPr>
          <a:xfrm>
            <a:off x="1245711" y="2155719"/>
            <a:ext cx="9601200" cy="913725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graphicFrame>
        <p:nvGraphicFramePr>
          <p:cNvPr id="13" name="Tableau 12">
            <a:extLst>
              <a:ext uri="{FF2B5EF4-FFF2-40B4-BE49-F238E27FC236}">
                <a16:creationId xmlns:a16="http://schemas.microsoft.com/office/drawing/2014/main" id="{46C62013-325D-68F9-733E-DA5926E116DA}"/>
              </a:ext>
            </a:extLst>
          </p:cNvPr>
          <p:cNvGraphicFramePr>
            <a:graphicFrameLocks noGrp="1"/>
          </p:cNvGraphicFramePr>
          <p:nvPr/>
        </p:nvGraphicFramePr>
        <p:xfrm>
          <a:off x="1264761" y="2243761"/>
          <a:ext cx="908724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9089">
                  <a:extLst>
                    <a:ext uri="{9D8B030D-6E8A-4147-A177-3AD203B41FA5}">
                      <a16:colId xmlns:a16="http://schemas.microsoft.com/office/drawing/2014/main" val="3192891797"/>
                    </a:ext>
                  </a:extLst>
                </a:gridCol>
                <a:gridCol w="649089">
                  <a:extLst>
                    <a:ext uri="{9D8B030D-6E8A-4147-A177-3AD203B41FA5}">
                      <a16:colId xmlns:a16="http://schemas.microsoft.com/office/drawing/2014/main" val="3990600482"/>
                    </a:ext>
                  </a:extLst>
                </a:gridCol>
                <a:gridCol w="649089">
                  <a:extLst>
                    <a:ext uri="{9D8B030D-6E8A-4147-A177-3AD203B41FA5}">
                      <a16:colId xmlns:a16="http://schemas.microsoft.com/office/drawing/2014/main" val="4174338451"/>
                    </a:ext>
                  </a:extLst>
                </a:gridCol>
                <a:gridCol w="649089">
                  <a:extLst>
                    <a:ext uri="{9D8B030D-6E8A-4147-A177-3AD203B41FA5}">
                      <a16:colId xmlns:a16="http://schemas.microsoft.com/office/drawing/2014/main" val="952948523"/>
                    </a:ext>
                  </a:extLst>
                </a:gridCol>
                <a:gridCol w="649089">
                  <a:extLst>
                    <a:ext uri="{9D8B030D-6E8A-4147-A177-3AD203B41FA5}">
                      <a16:colId xmlns:a16="http://schemas.microsoft.com/office/drawing/2014/main" val="1797588938"/>
                    </a:ext>
                  </a:extLst>
                </a:gridCol>
                <a:gridCol w="649089">
                  <a:extLst>
                    <a:ext uri="{9D8B030D-6E8A-4147-A177-3AD203B41FA5}">
                      <a16:colId xmlns:a16="http://schemas.microsoft.com/office/drawing/2014/main" val="2642057402"/>
                    </a:ext>
                  </a:extLst>
                </a:gridCol>
                <a:gridCol w="649089">
                  <a:extLst>
                    <a:ext uri="{9D8B030D-6E8A-4147-A177-3AD203B41FA5}">
                      <a16:colId xmlns:a16="http://schemas.microsoft.com/office/drawing/2014/main" val="3247237724"/>
                    </a:ext>
                  </a:extLst>
                </a:gridCol>
                <a:gridCol w="649089">
                  <a:extLst>
                    <a:ext uri="{9D8B030D-6E8A-4147-A177-3AD203B41FA5}">
                      <a16:colId xmlns:a16="http://schemas.microsoft.com/office/drawing/2014/main" val="4146424795"/>
                    </a:ext>
                  </a:extLst>
                </a:gridCol>
                <a:gridCol w="649089">
                  <a:extLst>
                    <a:ext uri="{9D8B030D-6E8A-4147-A177-3AD203B41FA5}">
                      <a16:colId xmlns:a16="http://schemas.microsoft.com/office/drawing/2014/main" val="3920373849"/>
                    </a:ext>
                  </a:extLst>
                </a:gridCol>
                <a:gridCol w="649089">
                  <a:extLst>
                    <a:ext uri="{9D8B030D-6E8A-4147-A177-3AD203B41FA5}">
                      <a16:colId xmlns:a16="http://schemas.microsoft.com/office/drawing/2014/main" val="4055482146"/>
                    </a:ext>
                  </a:extLst>
                </a:gridCol>
                <a:gridCol w="649089">
                  <a:extLst>
                    <a:ext uri="{9D8B030D-6E8A-4147-A177-3AD203B41FA5}">
                      <a16:colId xmlns:a16="http://schemas.microsoft.com/office/drawing/2014/main" val="1073270320"/>
                    </a:ext>
                  </a:extLst>
                </a:gridCol>
                <a:gridCol w="649089">
                  <a:extLst>
                    <a:ext uri="{9D8B030D-6E8A-4147-A177-3AD203B41FA5}">
                      <a16:colId xmlns:a16="http://schemas.microsoft.com/office/drawing/2014/main" val="815449096"/>
                    </a:ext>
                  </a:extLst>
                </a:gridCol>
                <a:gridCol w="649089">
                  <a:extLst>
                    <a:ext uri="{9D8B030D-6E8A-4147-A177-3AD203B41FA5}">
                      <a16:colId xmlns:a16="http://schemas.microsoft.com/office/drawing/2014/main" val="2345450810"/>
                    </a:ext>
                  </a:extLst>
                </a:gridCol>
                <a:gridCol w="649089">
                  <a:extLst>
                    <a:ext uri="{9D8B030D-6E8A-4147-A177-3AD203B41FA5}">
                      <a16:colId xmlns:a16="http://schemas.microsoft.com/office/drawing/2014/main" val="2982803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W11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38464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84394216"/>
                  </a:ext>
                </a:extLst>
              </a:tr>
            </a:tbl>
          </a:graphicData>
        </a:graphic>
      </p:graphicFrame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78AB03C-1495-C2F0-AC1F-BEBCC2342A09}"/>
              </a:ext>
            </a:extLst>
          </p:cNvPr>
          <p:cNvCxnSpPr/>
          <p:nvPr/>
        </p:nvCxnSpPr>
        <p:spPr>
          <a:xfrm>
            <a:off x="4511010" y="3299898"/>
            <a:ext cx="2523744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CD3832B0-0ED0-6BC1-D69D-D22F36263536}"/>
              </a:ext>
            </a:extLst>
          </p:cNvPr>
          <p:cNvSpPr txBox="1"/>
          <p:nvPr/>
        </p:nvSpPr>
        <p:spPr>
          <a:xfrm>
            <a:off x="5000850" y="3297608"/>
            <a:ext cx="1726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Période entreprise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6B60232C-D88F-EF7F-EFFD-90C17F45B6C3}"/>
              </a:ext>
            </a:extLst>
          </p:cNvPr>
          <p:cNvCxnSpPr>
            <a:cxnSpLocks/>
          </p:cNvCxnSpPr>
          <p:nvPr/>
        </p:nvCxnSpPr>
        <p:spPr>
          <a:xfrm>
            <a:off x="4511010" y="2888706"/>
            <a:ext cx="0" cy="4356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A617B842-1343-2A19-128C-2ACE867A392D}"/>
              </a:ext>
            </a:extLst>
          </p:cNvPr>
          <p:cNvCxnSpPr>
            <a:cxnSpLocks/>
          </p:cNvCxnSpPr>
          <p:nvPr/>
        </p:nvCxnSpPr>
        <p:spPr>
          <a:xfrm>
            <a:off x="7077426" y="2920184"/>
            <a:ext cx="0" cy="6078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D66EF636-DD0C-0EA6-A7C0-C3E793C7980D}"/>
              </a:ext>
            </a:extLst>
          </p:cNvPr>
          <p:cNvCxnSpPr>
            <a:cxnSpLocks/>
          </p:cNvCxnSpPr>
          <p:nvPr/>
        </p:nvCxnSpPr>
        <p:spPr>
          <a:xfrm>
            <a:off x="1264761" y="1836590"/>
            <a:ext cx="1996440" cy="3857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30FD4D0F-B592-01EE-93D1-9C7A1D18B4FA}"/>
              </a:ext>
            </a:extLst>
          </p:cNvPr>
          <p:cNvCxnSpPr>
            <a:cxnSpLocks/>
          </p:cNvCxnSpPr>
          <p:nvPr/>
        </p:nvCxnSpPr>
        <p:spPr>
          <a:xfrm>
            <a:off x="1264761" y="1745753"/>
            <a:ext cx="0" cy="42657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63145CBB-8047-C3A7-2D85-4395E93A9BD4}"/>
              </a:ext>
            </a:extLst>
          </p:cNvPr>
          <p:cNvCxnSpPr>
            <a:cxnSpLocks/>
          </p:cNvCxnSpPr>
          <p:nvPr/>
        </p:nvCxnSpPr>
        <p:spPr>
          <a:xfrm>
            <a:off x="3329781" y="1608593"/>
            <a:ext cx="0" cy="5637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1CDD9848-F89F-D261-3027-827BD859A105}"/>
              </a:ext>
            </a:extLst>
          </p:cNvPr>
          <p:cNvCxnSpPr>
            <a:cxnSpLocks/>
          </p:cNvCxnSpPr>
          <p:nvPr/>
        </p:nvCxnSpPr>
        <p:spPr>
          <a:xfrm>
            <a:off x="3329781" y="1840617"/>
            <a:ext cx="2827782" cy="263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9F788D01-0D1C-76F3-C235-E141427328BF}"/>
              </a:ext>
            </a:extLst>
          </p:cNvPr>
          <p:cNvCxnSpPr>
            <a:cxnSpLocks/>
          </p:cNvCxnSpPr>
          <p:nvPr/>
        </p:nvCxnSpPr>
        <p:spPr>
          <a:xfrm>
            <a:off x="6157563" y="1608593"/>
            <a:ext cx="0" cy="59810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A5643BD2-903D-C0F8-59B6-2597BD86A01A}"/>
              </a:ext>
            </a:extLst>
          </p:cNvPr>
          <p:cNvCxnSpPr>
            <a:cxnSpLocks/>
          </p:cNvCxnSpPr>
          <p:nvPr/>
        </p:nvCxnSpPr>
        <p:spPr>
          <a:xfrm>
            <a:off x="6157563" y="1843247"/>
            <a:ext cx="2777490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66F4563B-5F96-FEFF-F1E8-4AF238D86BE1}"/>
              </a:ext>
            </a:extLst>
          </p:cNvPr>
          <p:cNvCxnSpPr>
            <a:cxnSpLocks/>
          </p:cNvCxnSpPr>
          <p:nvPr/>
        </p:nvCxnSpPr>
        <p:spPr>
          <a:xfrm>
            <a:off x="9029455" y="1745753"/>
            <a:ext cx="0" cy="42657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08585720-7F3D-2870-69A1-978B7ACA43BD}"/>
              </a:ext>
            </a:extLst>
          </p:cNvPr>
          <p:cNvCxnSpPr>
            <a:cxnSpLocks/>
          </p:cNvCxnSpPr>
          <p:nvPr/>
        </p:nvCxnSpPr>
        <p:spPr>
          <a:xfrm>
            <a:off x="9038771" y="1833789"/>
            <a:ext cx="1313236" cy="9458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C7E90C5F-DC51-AD47-F577-842F960C3715}"/>
              </a:ext>
            </a:extLst>
          </p:cNvPr>
          <p:cNvSpPr txBox="1"/>
          <p:nvPr/>
        </p:nvSpPr>
        <p:spPr>
          <a:xfrm>
            <a:off x="1369391" y="1539613"/>
            <a:ext cx="1726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/>
              <a:t>Mars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03A32D3-824E-6E87-1B42-A529E07A47B9}"/>
              </a:ext>
            </a:extLst>
          </p:cNvPr>
          <p:cNvSpPr txBox="1"/>
          <p:nvPr/>
        </p:nvSpPr>
        <p:spPr>
          <a:xfrm>
            <a:off x="4023436" y="1520781"/>
            <a:ext cx="1726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/>
              <a:t>Avril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FED7DED-C137-C22A-254F-8C411A99EAE1}"/>
              </a:ext>
            </a:extLst>
          </p:cNvPr>
          <p:cNvSpPr txBox="1"/>
          <p:nvPr/>
        </p:nvSpPr>
        <p:spPr>
          <a:xfrm>
            <a:off x="7001786" y="1520053"/>
            <a:ext cx="1726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/>
              <a:t>Mai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82F76AE0-97F2-AD63-E82B-652B49366B59}"/>
              </a:ext>
            </a:extLst>
          </p:cNvPr>
          <p:cNvSpPr txBox="1"/>
          <p:nvPr/>
        </p:nvSpPr>
        <p:spPr>
          <a:xfrm>
            <a:off x="9131616" y="1520052"/>
            <a:ext cx="1726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/>
              <a:t>Juin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FD93F52F-5ACD-3045-6B46-E920E2AFCB38}"/>
              </a:ext>
            </a:extLst>
          </p:cNvPr>
          <p:cNvGrpSpPr/>
          <p:nvPr/>
        </p:nvGrpSpPr>
        <p:grpSpPr>
          <a:xfrm>
            <a:off x="121710" y="3451496"/>
            <a:ext cx="3751088" cy="2096889"/>
            <a:chOff x="121710" y="3451496"/>
            <a:chExt cx="3751088" cy="2096889"/>
          </a:xfrm>
        </p:grpSpPr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67656536-52F4-8117-F693-82CE7F228FB3}"/>
                </a:ext>
              </a:extLst>
            </p:cNvPr>
            <p:cNvSpPr txBox="1"/>
            <p:nvPr/>
          </p:nvSpPr>
          <p:spPr>
            <a:xfrm>
              <a:off x="121710" y="4616956"/>
              <a:ext cx="11850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Début de projet</a:t>
              </a:r>
            </a:p>
          </p:txBody>
        </p:sp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5CFBC23A-8E85-ACD3-E1F7-09B913722638}"/>
                </a:ext>
              </a:extLst>
            </p:cNvPr>
            <p:cNvGrpSpPr/>
            <p:nvPr/>
          </p:nvGrpSpPr>
          <p:grpSpPr>
            <a:xfrm>
              <a:off x="838200" y="3451496"/>
              <a:ext cx="3034598" cy="2096889"/>
              <a:chOff x="946847" y="2877084"/>
              <a:chExt cx="3034598" cy="2096889"/>
            </a:xfrm>
          </p:grpSpPr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37E6FEF-B665-F846-0748-D53A397803C4}"/>
                  </a:ext>
                </a:extLst>
              </p:cNvPr>
              <p:cNvSpPr txBox="1"/>
              <p:nvPr/>
            </p:nvSpPr>
            <p:spPr>
              <a:xfrm>
                <a:off x="2584511" y="4327642"/>
                <a:ext cx="13969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/>
                  <a:t>Revue de projet 1 </a:t>
                </a:r>
              </a:p>
            </p:txBody>
          </p:sp>
          <p:grpSp>
            <p:nvGrpSpPr>
              <p:cNvPr id="73" name="Groupe 72">
                <a:extLst>
                  <a:ext uri="{FF2B5EF4-FFF2-40B4-BE49-F238E27FC236}">
                    <a16:creationId xmlns:a16="http://schemas.microsoft.com/office/drawing/2014/main" id="{1C578952-AD3E-D632-6216-FF0961FCDEF5}"/>
                  </a:ext>
                </a:extLst>
              </p:cNvPr>
              <p:cNvGrpSpPr/>
              <p:nvPr/>
            </p:nvGrpSpPr>
            <p:grpSpPr>
              <a:xfrm>
                <a:off x="946847" y="2877084"/>
                <a:ext cx="2432623" cy="1879543"/>
                <a:chOff x="946847" y="2877084"/>
                <a:chExt cx="2432623" cy="1879543"/>
              </a:xfrm>
            </p:grpSpPr>
            <p:sp>
              <p:nvSpPr>
                <p:cNvPr id="35" name="Flèche : droite 34">
                  <a:extLst>
                    <a:ext uri="{FF2B5EF4-FFF2-40B4-BE49-F238E27FC236}">
                      <a16:creationId xmlns:a16="http://schemas.microsoft.com/office/drawing/2014/main" id="{002A2D48-7151-EFF7-8957-7B80977FE4EF}"/>
                    </a:ext>
                  </a:extLst>
                </p:cNvPr>
                <p:cNvSpPr/>
                <p:nvPr/>
              </p:nvSpPr>
              <p:spPr>
                <a:xfrm>
                  <a:off x="946847" y="4379104"/>
                  <a:ext cx="816323" cy="377523"/>
                </a:xfrm>
                <a:prstGeom prst="rightArrow">
                  <a:avLst/>
                </a:prstGeom>
                <a:solidFill>
                  <a:srgbClr val="BE171F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grpSp>
              <p:nvGrpSpPr>
                <p:cNvPr id="72" name="Groupe 71">
                  <a:extLst>
                    <a:ext uri="{FF2B5EF4-FFF2-40B4-BE49-F238E27FC236}">
                      <a16:creationId xmlns:a16="http://schemas.microsoft.com/office/drawing/2014/main" id="{643E7C63-B4FB-8ABA-9771-C0FEDA02A935}"/>
                    </a:ext>
                  </a:extLst>
                </p:cNvPr>
                <p:cNvGrpSpPr/>
                <p:nvPr/>
              </p:nvGrpSpPr>
              <p:grpSpPr>
                <a:xfrm>
                  <a:off x="1299788" y="2877084"/>
                  <a:ext cx="2079682" cy="1874561"/>
                  <a:chOff x="1418407" y="3080772"/>
                  <a:chExt cx="2079682" cy="1874561"/>
                </a:xfrm>
              </p:grpSpPr>
              <p:sp>
                <p:nvSpPr>
                  <p:cNvPr id="55" name="Flèche : en arc 54">
                    <a:extLst>
                      <a:ext uri="{FF2B5EF4-FFF2-40B4-BE49-F238E27FC236}">
                        <a16:creationId xmlns:a16="http://schemas.microsoft.com/office/drawing/2014/main" id="{E1B9273E-51F8-CA6A-97B9-36AA20A094B4}"/>
                      </a:ext>
                    </a:extLst>
                  </p:cNvPr>
                  <p:cNvSpPr/>
                  <p:nvPr/>
                </p:nvSpPr>
                <p:spPr>
                  <a:xfrm rot="15867902" flipH="1">
                    <a:off x="1890132" y="3347376"/>
                    <a:ext cx="1404055" cy="1811859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7805027"/>
                      <a:gd name="adj5" fmla="val 12500"/>
                    </a:avLst>
                  </a:prstGeom>
                  <a:solidFill>
                    <a:srgbClr val="BE171F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71" name="Groupe 70">
                    <a:extLst>
                      <a:ext uri="{FF2B5EF4-FFF2-40B4-BE49-F238E27FC236}">
                        <a16:creationId xmlns:a16="http://schemas.microsoft.com/office/drawing/2014/main" id="{F3D1AC5C-0242-950F-9C79-19DF23E1A8B6}"/>
                      </a:ext>
                    </a:extLst>
                  </p:cNvPr>
                  <p:cNvGrpSpPr/>
                  <p:nvPr/>
                </p:nvGrpSpPr>
                <p:grpSpPr>
                  <a:xfrm>
                    <a:off x="1418407" y="3080772"/>
                    <a:ext cx="1655379" cy="1757941"/>
                    <a:chOff x="1325963" y="2915196"/>
                    <a:chExt cx="1655379" cy="1757941"/>
                  </a:xfrm>
                </p:grpSpPr>
                <p:sp>
                  <p:nvSpPr>
                    <p:cNvPr id="6" name="Flèche : en arc 5">
                      <a:extLst>
                        <a:ext uri="{FF2B5EF4-FFF2-40B4-BE49-F238E27FC236}">
                          <a16:creationId xmlns:a16="http://schemas.microsoft.com/office/drawing/2014/main" id="{A5180374-4406-5E0D-0940-A4D1941B43C3}"/>
                        </a:ext>
                      </a:extLst>
                    </p:cNvPr>
                    <p:cNvSpPr/>
                    <p:nvPr/>
                  </p:nvSpPr>
                  <p:spPr>
                    <a:xfrm rot="18926270" flipH="1">
                      <a:off x="1325963" y="2915196"/>
                      <a:ext cx="1655379" cy="1757941"/>
                    </a:xfrm>
                    <a:prstGeom prst="circularArrow">
                      <a:avLst>
                        <a:gd name="adj1" fmla="val 12500"/>
                        <a:gd name="adj2" fmla="val 1142319"/>
                        <a:gd name="adj3" fmla="val 20457681"/>
                        <a:gd name="adj4" fmla="val 5199344"/>
                        <a:gd name="adj5" fmla="val 12500"/>
                      </a:avLst>
                    </a:prstGeom>
                    <a:solidFill>
                      <a:srgbClr val="BE171F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8" name="ZoneTexte 57">
                      <a:extLst>
                        <a:ext uri="{FF2B5EF4-FFF2-40B4-BE49-F238E27FC236}">
                          <a16:creationId xmlns:a16="http://schemas.microsoft.com/office/drawing/2014/main" id="{982833E2-26B7-7CF4-3D85-F0225FC118D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81996" y="3571503"/>
                      <a:ext cx="1223169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FR" sz="2000" b="1"/>
                        <a:t>SPRINT 1</a:t>
                      </a:r>
                    </a:p>
                  </p:txBody>
                </p:sp>
              </p:grpSp>
            </p:grpSp>
          </p:grpSp>
        </p:grpSp>
      </p:grpSp>
      <p:grpSp>
        <p:nvGrpSpPr>
          <p:cNvPr id="75" name="Groupe 74">
            <a:extLst>
              <a:ext uri="{FF2B5EF4-FFF2-40B4-BE49-F238E27FC236}">
                <a16:creationId xmlns:a16="http://schemas.microsoft.com/office/drawing/2014/main" id="{754574FB-7A37-62F7-0688-1C9D0A9D4EC9}"/>
              </a:ext>
            </a:extLst>
          </p:cNvPr>
          <p:cNvGrpSpPr/>
          <p:nvPr/>
        </p:nvGrpSpPr>
        <p:grpSpPr>
          <a:xfrm>
            <a:off x="3499099" y="3501750"/>
            <a:ext cx="3034598" cy="2096889"/>
            <a:chOff x="946847" y="2877084"/>
            <a:chExt cx="3034598" cy="2096889"/>
          </a:xfrm>
        </p:grpSpPr>
        <p:sp>
          <p:nvSpPr>
            <p:cNvPr id="76" name="ZoneTexte 75">
              <a:extLst>
                <a:ext uri="{FF2B5EF4-FFF2-40B4-BE49-F238E27FC236}">
                  <a16:creationId xmlns:a16="http://schemas.microsoft.com/office/drawing/2014/main" id="{000940CB-3393-3512-E9B8-17D780CCA25E}"/>
                </a:ext>
              </a:extLst>
            </p:cNvPr>
            <p:cNvSpPr txBox="1"/>
            <p:nvPr/>
          </p:nvSpPr>
          <p:spPr>
            <a:xfrm>
              <a:off x="2584511" y="4327642"/>
              <a:ext cx="13969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Revue de projet 2 </a:t>
              </a:r>
            </a:p>
          </p:txBody>
        </p:sp>
        <p:grpSp>
          <p:nvGrpSpPr>
            <p:cNvPr id="77" name="Groupe 76">
              <a:extLst>
                <a:ext uri="{FF2B5EF4-FFF2-40B4-BE49-F238E27FC236}">
                  <a16:creationId xmlns:a16="http://schemas.microsoft.com/office/drawing/2014/main" id="{8D1411AA-2D0F-B4EF-FDCE-7370FF5E4833}"/>
                </a:ext>
              </a:extLst>
            </p:cNvPr>
            <p:cNvGrpSpPr/>
            <p:nvPr/>
          </p:nvGrpSpPr>
          <p:grpSpPr>
            <a:xfrm>
              <a:off x="946847" y="2877084"/>
              <a:ext cx="2432623" cy="1879543"/>
              <a:chOff x="946847" y="2877084"/>
              <a:chExt cx="2432623" cy="1879543"/>
            </a:xfrm>
          </p:grpSpPr>
          <p:sp>
            <p:nvSpPr>
              <p:cNvPr id="78" name="Flèche : droite 77">
                <a:extLst>
                  <a:ext uri="{FF2B5EF4-FFF2-40B4-BE49-F238E27FC236}">
                    <a16:creationId xmlns:a16="http://schemas.microsoft.com/office/drawing/2014/main" id="{894B3030-6EF3-48DD-7FA2-3136B1685F37}"/>
                  </a:ext>
                </a:extLst>
              </p:cNvPr>
              <p:cNvSpPr/>
              <p:nvPr/>
            </p:nvSpPr>
            <p:spPr>
              <a:xfrm>
                <a:off x="946847" y="4379104"/>
                <a:ext cx="816323" cy="377523"/>
              </a:xfrm>
              <a:prstGeom prst="rightArrow">
                <a:avLst/>
              </a:prstGeom>
              <a:solidFill>
                <a:srgbClr val="BE171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79" name="Groupe 78">
                <a:extLst>
                  <a:ext uri="{FF2B5EF4-FFF2-40B4-BE49-F238E27FC236}">
                    <a16:creationId xmlns:a16="http://schemas.microsoft.com/office/drawing/2014/main" id="{FC73138D-54D7-115E-8708-6E1BA2161B7C}"/>
                  </a:ext>
                </a:extLst>
              </p:cNvPr>
              <p:cNvGrpSpPr/>
              <p:nvPr/>
            </p:nvGrpSpPr>
            <p:grpSpPr>
              <a:xfrm>
                <a:off x="1299788" y="2877084"/>
                <a:ext cx="2079682" cy="1874561"/>
                <a:chOff x="1418407" y="3080772"/>
                <a:chExt cx="2079682" cy="1874561"/>
              </a:xfrm>
            </p:grpSpPr>
            <p:sp>
              <p:nvSpPr>
                <p:cNvPr id="80" name="Flèche : en arc 79">
                  <a:extLst>
                    <a:ext uri="{FF2B5EF4-FFF2-40B4-BE49-F238E27FC236}">
                      <a16:creationId xmlns:a16="http://schemas.microsoft.com/office/drawing/2014/main" id="{B1E7393C-97C1-A3E0-D084-32E9A0502A83}"/>
                    </a:ext>
                  </a:extLst>
                </p:cNvPr>
                <p:cNvSpPr/>
                <p:nvPr/>
              </p:nvSpPr>
              <p:spPr>
                <a:xfrm rot="15867902" flipH="1">
                  <a:off x="1890132" y="3347376"/>
                  <a:ext cx="1404055" cy="1811859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7805027"/>
                    <a:gd name="adj5" fmla="val 12500"/>
                  </a:avLst>
                </a:prstGeom>
                <a:solidFill>
                  <a:srgbClr val="BE171F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81" name="Groupe 80">
                  <a:extLst>
                    <a:ext uri="{FF2B5EF4-FFF2-40B4-BE49-F238E27FC236}">
                      <a16:creationId xmlns:a16="http://schemas.microsoft.com/office/drawing/2014/main" id="{83229D73-E4A5-0A0B-1B1D-D3F0098FD93C}"/>
                    </a:ext>
                  </a:extLst>
                </p:cNvPr>
                <p:cNvGrpSpPr/>
                <p:nvPr/>
              </p:nvGrpSpPr>
              <p:grpSpPr>
                <a:xfrm>
                  <a:off x="1418407" y="3080772"/>
                  <a:ext cx="1655379" cy="1757941"/>
                  <a:chOff x="1325963" y="2915196"/>
                  <a:chExt cx="1655379" cy="1757941"/>
                </a:xfrm>
              </p:grpSpPr>
              <p:sp>
                <p:nvSpPr>
                  <p:cNvPr id="82" name="Flèche : en arc 81">
                    <a:extLst>
                      <a:ext uri="{FF2B5EF4-FFF2-40B4-BE49-F238E27FC236}">
                        <a16:creationId xmlns:a16="http://schemas.microsoft.com/office/drawing/2014/main" id="{C22E639E-DE00-743D-A3F2-042C391E14E1}"/>
                      </a:ext>
                    </a:extLst>
                  </p:cNvPr>
                  <p:cNvSpPr/>
                  <p:nvPr/>
                </p:nvSpPr>
                <p:spPr>
                  <a:xfrm rot="18926270" flipH="1">
                    <a:off x="1325963" y="2915196"/>
                    <a:ext cx="1655379" cy="1757941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5199344"/>
                      <a:gd name="adj5" fmla="val 12500"/>
                    </a:avLst>
                  </a:prstGeom>
                  <a:solidFill>
                    <a:srgbClr val="BE171F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" name="ZoneTexte 82">
                    <a:extLst>
                      <a:ext uri="{FF2B5EF4-FFF2-40B4-BE49-F238E27FC236}">
                        <a16:creationId xmlns:a16="http://schemas.microsoft.com/office/drawing/2014/main" id="{942A6621-836A-FDE8-F175-7B27F96126A6}"/>
                      </a:ext>
                    </a:extLst>
                  </p:cNvPr>
                  <p:cNvSpPr txBox="1"/>
                  <p:nvPr/>
                </p:nvSpPr>
                <p:spPr>
                  <a:xfrm>
                    <a:off x="1581996" y="3571503"/>
                    <a:ext cx="1223169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2000" b="1"/>
                      <a:t>SPRINT 2</a:t>
                    </a:r>
                  </a:p>
                </p:txBody>
              </p:sp>
            </p:grpSp>
          </p:grpSp>
        </p:grpSp>
      </p:grpSp>
      <p:grpSp>
        <p:nvGrpSpPr>
          <p:cNvPr id="84" name="Groupe 83">
            <a:extLst>
              <a:ext uri="{FF2B5EF4-FFF2-40B4-BE49-F238E27FC236}">
                <a16:creationId xmlns:a16="http://schemas.microsoft.com/office/drawing/2014/main" id="{053C3A1F-9F59-8CDF-35C8-67B4103D71D4}"/>
              </a:ext>
            </a:extLst>
          </p:cNvPr>
          <p:cNvGrpSpPr/>
          <p:nvPr/>
        </p:nvGrpSpPr>
        <p:grpSpPr>
          <a:xfrm>
            <a:off x="6159998" y="3552004"/>
            <a:ext cx="3034598" cy="2096889"/>
            <a:chOff x="946847" y="2877084"/>
            <a:chExt cx="3034598" cy="2096889"/>
          </a:xfrm>
        </p:grpSpPr>
        <p:sp>
          <p:nvSpPr>
            <p:cNvPr id="85" name="ZoneTexte 84">
              <a:extLst>
                <a:ext uri="{FF2B5EF4-FFF2-40B4-BE49-F238E27FC236}">
                  <a16:creationId xmlns:a16="http://schemas.microsoft.com/office/drawing/2014/main" id="{4BC43889-7528-6A61-2139-CF7D6F02303F}"/>
                </a:ext>
              </a:extLst>
            </p:cNvPr>
            <p:cNvSpPr txBox="1"/>
            <p:nvPr/>
          </p:nvSpPr>
          <p:spPr>
            <a:xfrm>
              <a:off x="2584511" y="4327642"/>
              <a:ext cx="13969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Revue de projet 3 </a:t>
              </a:r>
            </a:p>
          </p:txBody>
        </p:sp>
        <p:grpSp>
          <p:nvGrpSpPr>
            <p:cNvPr id="86" name="Groupe 85">
              <a:extLst>
                <a:ext uri="{FF2B5EF4-FFF2-40B4-BE49-F238E27FC236}">
                  <a16:creationId xmlns:a16="http://schemas.microsoft.com/office/drawing/2014/main" id="{B0B3B611-F5DB-C751-B12C-38F9B89B83CD}"/>
                </a:ext>
              </a:extLst>
            </p:cNvPr>
            <p:cNvGrpSpPr/>
            <p:nvPr/>
          </p:nvGrpSpPr>
          <p:grpSpPr>
            <a:xfrm>
              <a:off x="946847" y="2877084"/>
              <a:ext cx="2432623" cy="1879543"/>
              <a:chOff x="946847" y="2877084"/>
              <a:chExt cx="2432623" cy="1879543"/>
            </a:xfrm>
          </p:grpSpPr>
          <p:sp>
            <p:nvSpPr>
              <p:cNvPr id="87" name="Flèche : droite 86">
                <a:extLst>
                  <a:ext uri="{FF2B5EF4-FFF2-40B4-BE49-F238E27FC236}">
                    <a16:creationId xmlns:a16="http://schemas.microsoft.com/office/drawing/2014/main" id="{7F4E5CD2-FB3C-769E-7932-787DFA150993}"/>
                  </a:ext>
                </a:extLst>
              </p:cNvPr>
              <p:cNvSpPr/>
              <p:nvPr/>
            </p:nvSpPr>
            <p:spPr>
              <a:xfrm>
                <a:off x="946847" y="4379104"/>
                <a:ext cx="816323" cy="377523"/>
              </a:xfrm>
              <a:prstGeom prst="rightArrow">
                <a:avLst/>
              </a:prstGeom>
              <a:solidFill>
                <a:srgbClr val="BE171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88" name="Groupe 87">
                <a:extLst>
                  <a:ext uri="{FF2B5EF4-FFF2-40B4-BE49-F238E27FC236}">
                    <a16:creationId xmlns:a16="http://schemas.microsoft.com/office/drawing/2014/main" id="{EC1F5539-F16A-0F78-182A-E247F7005B52}"/>
                  </a:ext>
                </a:extLst>
              </p:cNvPr>
              <p:cNvGrpSpPr/>
              <p:nvPr/>
            </p:nvGrpSpPr>
            <p:grpSpPr>
              <a:xfrm>
                <a:off x="1299788" y="2877084"/>
                <a:ext cx="2079682" cy="1874561"/>
                <a:chOff x="1418407" y="3080772"/>
                <a:chExt cx="2079682" cy="1874561"/>
              </a:xfrm>
            </p:grpSpPr>
            <p:sp>
              <p:nvSpPr>
                <p:cNvPr id="89" name="Flèche : en arc 88">
                  <a:extLst>
                    <a:ext uri="{FF2B5EF4-FFF2-40B4-BE49-F238E27FC236}">
                      <a16:creationId xmlns:a16="http://schemas.microsoft.com/office/drawing/2014/main" id="{F4E1620C-39BE-5A07-6927-465EB56F3160}"/>
                    </a:ext>
                  </a:extLst>
                </p:cNvPr>
                <p:cNvSpPr/>
                <p:nvPr/>
              </p:nvSpPr>
              <p:spPr>
                <a:xfrm rot="15867902" flipH="1">
                  <a:off x="1890132" y="3347376"/>
                  <a:ext cx="1404055" cy="1811859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7805027"/>
                    <a:gd name="adj5" fmla="val 12500"/>
                  </a:avLst>
                </a:prstGeom>
                <a:solidFill>
                  <a:srgbClr val="BE171F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90" name="Groupe 89">
                  <a:extLst>
                    <a:ext uri="{FF2B5EF4-FFF2-40B4-BE49-F238E27FC236}">
                      <a16:creationId xmlns:a16="http://schemas.microsoft.com/office/drawing/2014/main" id="{55727602-6777-2083-5952-ED5BADC5C1E5}"/>
                    </a:ext>
                  </a:extLst>
                </p:cNvPr>
                <p:cNvGrpSpPr/>
                <p:nvPr/>
              </p:nvGrpSpPr>
              <p:grpSpPr>
                <a:xfrm>
                  <a:off x="1418407" y="3080772"/>
                  <a:ext cx="1655379" cy="1757941"/>
                  <a:chOff x="1325963" y="2915196"/>
                  <a:chExt cx="1655379" cy="1757941"/>
                </a:xfrm>
              </p:grpSpPr>
              <p:sp>
                <p:nvSpPr>
                  <p:cNvPr id="91" name="Flèche : en arc 90">
                    <a:extLst>
                      <a:ext uri="{FF2B5EF4-FFF2-40B4-BE49-F238E27FC236}">
                        <a16:creationId xmlns:a16="http://schemas.microsoft.com/office/drawing/2014/main" id="{8081DADC-5328-97C8-10D9-BD6C7FBF0A86}"/>
                      </a:ext>
                    </a:extLst>
                  </p:cNvPr>
                  <p:cNvSpPr/>
                  <p:nvPr/>
                </p:nvSpPr>
                <p:spPr>
                  <a:xfrm rot="18926270" flipH="1">
                    <a:off x="1325963" y="2915196"/>
                    <a:ext cx="1655379" cy="1757941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5199344"/>
                      <a:gd name="adj5" fmla="val 12500"/>
                    </a:avLst>
                  </a:prstGeom>
                  <a:solidFill>
                    <a:srgbClr val="BE171F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2" name="ZoneTexte 91">
                    <a:extLst>
                      <a:ext uri="{FF2B5EF4-FFF2-40B4-BE49-F238E27FC236}">
                        <a16:creationId xmlns:a16="http://schemas.microsoft.com/office/drawing/2014/main" id="{2B3B8840-96F7-AADB-D3B6-FBF898182C97}"/>
                      </a:ext>
                    </a:extLst>
                  </p:cNvPr>
                  <p:cNvSpPr txBox="1"/>
                  <p:nvPr/>
                </p:nvSpPr>
                <p:spPr>
                  <a:xfrm>
                    <a:off x="1581996" y="3571503"/>
                    <a:ext cx="1223169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2000" b="1"/>
                      <a:t>SPRINT 3</a:t>
                    </a:r>
                  </a:p>
                </p:txBody>
              </p:sp>
            </p:grpSp>
          </p:grpSp>
        </p:grpSp>
      </p:grpSp>
      <p:grpSp>
        <p:nvGrpSpPr>
          <p:cNvPr id="93" name="Groupe 92">
            <a:extLst>
              <a:ext uri="{FF2B5EF4-FFF2-40B4-BE49-F238E27FC236}">
                <a16:creationId xmlns:a16="http://schemas.microsoft.com/office/drawing/2014/main" id="{2A11EBDE-27FD-5384-4286-143700B52AE6}"/>
              </a:ext>
            </a:extLst>
          </p:cNvPr>
          <p:cNvGrpSpPr/>
          <p:nvPr/>
        </p:nvGrpSpPr>
        <p:grpSpPr>
          <a:xfrm>
            <a:off x="8820897" y="3602258"/>
            <a:ext cx="3034598" cy="1879543"/>
            <a:chOff x="946847" y="2877084"/>
            <a:chExt cx="3034598" cy="1879543"/>
          </a:xfrm>
        </p:grpSpPr>
        <p:sp>
          <p:nvSpPr>
            <p:cNvPr id="94" name="ZoneTexte 93">
              <a:extLst>
                <a:ext uri="{FF2B5EF4-FFF2-40B4-BE49-F238E27FC236}">
                  <a16:creationId xmlns:a16="http://schemas.microsoft.com/office/drawing/2014/main" id="{B7D8D6F4-FBED-3FE8-42C5-1373793E7681}"/>
                </a:ext>
              </a:extLst>
            </p:cNvPr>
            <p:cNvSpPr txBox="1"/>
            <p:nvPr/>
          </p:nvSpPr>
          <p:spPr>
            <a:xfrm>
              <a:off x="2584511" y="4327642"/>
              <a:ext cx="1396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Fin de projet</a:t>
              </a:r>
            </a:p>
          </p:txBody>
        </p:sp>
        <p:grpSp>
          <p:nvGrpSpPr>
            <p:cNvPr id="95" name="Groupe 94">
              <a:extLst>
                <a:ext uri="{FF2B5EF4-FFF2-40B4-BE49-F238E27FC236}">
                  <a16:creationId xmlns:a16="http://schemas.microsoft.com/office/drawing/2014/main" id="{A2BFB505-6113-0268-36F6-D0F384961D7C}"/>
                </a:ext>
              </a:extLst>
            </p:cNvPr>
            <p:cNvGrpSpPr/>
            <p:nvPr/>
          </p:nvGrpSpPr>
          <p:grpSpPr>
            <a:xfrm>
              <a:off x="946847" y="2877084"/>
              <a:ext cx="2432623" cy="1879543"/>
              <a:chOff x="946847" y="2877084"/>
              <a:chExt cx="2432623" cy="1879543"/>
            </a:xfrm>
          </p:grpSpPr>
          <p:sp>
            <p:nvSpPr>
              <p:cNvPr id="96" name="Flèche : droite 95">
                <a:extLst>
                  <a:ext uri="{FF2B5EF4-FFF2-40B4-BE49-F238E27FC236}">
                    <a16:creationId xmlns:a16="http://schemas.microsoft.com/office/drawing/2014/main" id="{02A5905A-390D-10B6-492D-CE3D826D6EC0}"/>
                  </a:ext>
                </a:extLst>
              </p:cNvPr>
              <p:cNvSpPr/>
              <p:nvPr/>
            </p:nvSpPr>
            <p:spPr>
              <a:xfrm>
                <a:off x="946847" y="4379104"/>
                <a:ext cx="816323" cy="377523"/>
              </a:xfrm>
              <a:prstGeom prst="rightArrow">
                <a:avLst/>
              </a:prstGeom>
              <a:solidFill>
                <a:srgbClr val="BE171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97" name="Groupe 96">
                <a:extLst>
                  <a:ext uri="{FF2B5EF4-FFF2-40B4-BE49-F238E27FC236}">
                    <a16:creationId xmlns:a16="http://schemas.microsoft.com/office/drawing/2014/main" id="{4CDFC5BA-AFB0-8230-032D-9B4C784E6165}"/>
                  </a:ext>
                </a:extLst>
              </p:cNvPr>
              <p:cNvGrpSpPr/>
              <p:nvPr/>
            </p:nvGrpSpPr>
            <p:grpSpPr>
              <a:xfrm>
                <a:off x="1299788" y="2877084"/>
                <a:ext cx="2079682" cy="1874561"/>
                <a:chOff x="1418407" y="3080772"/>
                <a:chExt cx="2079682" cy="1874561"/>
              </a:xfrm>
            </p:grpSpPr>
            <p:sp>
              <p:nvSpPr>
                <p:cNvPr id="98" name="Flèche : en arc 97">
                  <a:extLst>
                    <a:ext uri="{FF2B5EF4-FFF2-40B4-BE49-F238E27FC236}">
                      <a16:creationId xmlns:a16="http://schemas.microsoft.com/office/drawing/2014/main" id="{47359638-1547-0E1E-7D5C-AFE18CB32FA8}"/>
                    </a:ext>
                  </a:extLst>
                </p:cNvPr>
                <p:cNvSpPr/>
                <p:nvPr/>
              </p:nvSpPr>
              <p:spPr>
                <a:xfrm rot="15867902" flipH="1">
                  <a:off x="1890132" y="3347376"/>
                  <a:ext cx="1404055" cy="1811859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7805027"/>
                    <a:gd name="adj5" fmla="val 12500"/>
                  </a:avLst>
                </a:prstGeom>
                <a:solidFill>
                  <a:srgbClr val="BE171F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99" name="Groupe 98">
                  <a:extLst>
                    <a:ext uri="{FF2B5EF4-FFF2-40B4-BE49-F238E27FC236}">
                      <a16:creationId xmlns:a16="http://schemas.microsoft.com/office/drawing/2014/main" id="{AE836501-7F99-9E60-BF93-645FADC4C1B0}"/>
                    </a:ext>
                  </a:extLst>
                </p:cNvPr>
                <p:cNvGrpSpPr/>
                <p:nvPr/>
              </p:nvGrpSpPr>
              <p:grpSpPr>
                <a:xfrm>
                  <a:off x="1418407" y="3080772"/>
                  <a:ext cx="1655379" cy="1757941"/>
                  <a:chOff x="1325963" y="2915196"/>
                  <a:chExt cx="1655379" cy="1757941"/>
                </a:xfrm>
              </p:grpSpPr>
              <p:sp>
                <p:nvSpPr>
                  <p:cNvPr id="100" name="Flèche : en arc 99">
                    <a:extLst>
                      <a:ext uri="{FF2B5EF4-FFF2-40B4-BE49-F238E27FC236}">
                        <a16:creationId xmlns:a16="http://schemas.microsoft.com/office/drawing/2014/main" id="{2ADC36E1-7F2F-CF07-8D3D-4A0B3A1AD30F}"/>
                      </a:ext>
                    </a:extLst>
                  </p:cNvPr>
                  <p:cNvSpPr/>
                  <p:nvPr/>
                </p:nvSpPr>
                <p:spPr>
                  <a:xfrm rot="18926270" flipH="1">
                    <a:off x="1325963" y="2915196"/>
                    <a:ext cx="1655379" cy="1757941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5199344"/>
                      <a:gd name="adj5" fmla="val 12500"/>
                    </a:avLst>
                  </a:prstGeom>
                  <a:solidFill>
                    <a:srgbClr val="BE171F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1" name="ZoneTexte 100">
                    <a:extLst>
                      <a:ext uri="{FF2B5EF4-FFF2-40B4-BE49-F238E27FC236}">
                        <a16:creationId xmlns:a16="http://schemas.microsoft.com/office/drawing/2014/main" id="{1BB73F98-6ADB-5AAA-B71E-C3D6ED79E03B}"/>
                      </a:ext>
                    </a:extLst>
                  </p:cNvPr>
                  <p:cNvSpPr txBox="1"/>
                  <p:nvPr/>
                </p:nvSpPr>
                <p:spPr>
                  <a:xfrm>
                    <a:off x="1581996" y="3571503"/>
                    <a:ext cx="1223169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2000" b="1"/>
                      <a:t>SPRINT 4</a:t>
                    </a:r>
                  </a:p>
                </p:txBody>
              </p:sp>
            </p:grpSp>
          </p:grpSp>
        </p:grpSp>
      </p:grpSp>
      <p:sp>
        <p:nvSpPr>
          <p:cNvPr id="104" name="ZoneTexte 103">
            <a:extLst>
              <a:ext uri="{FF2B5EF4-FFF2-40B4-BE49-F238E27FC236}">
                <a16:creationId xmlns:a16="http://schemas.microsoft.com/office/drawing/2014/main" id="{089AA5CB-6A9E-7674-FAD8-45408B40C524}"/>
              </a:ext>
            </a:extLst>
          </p:cNvPr>
          <p:cNvSpPr txBox="1"/>
          <p:nvPr/>
        </p:nvSpPr>
        <p:spPr>
          <a:xfrm>
            <a:off x="3384738" y="3056959"/>
            <a:ext cx="120506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▲</a:t>
            </a:r>
            <a:r>
              <a:rPr lang="fr-FR" sz="1200"/>
              <a:t>03/04</a:t>
            </a:r>
          </a:p>
          <a:p>
            <a:r>
              <a:rPr lang="fr-FR" sz="1200" b="1">
                <a:solidFill>
                  <a:srgbClr val="C00000"/>
                </a:solidFill>
              </a:rPr>
              <a:t>FIN SPRINT 1</a:t>
            </a:r>
            <a:endParaRPr lang="fr-FR" sz="1400" b="1">
              <a:solidFill>
                <a:srgbClr val="C00000"/>
              </a:solidFill>
            </a:endParaRPr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id="{79B6918F-69F8-89BB-24FC-DA5884866A14}"/>
              </a:ext>
            </a:extLst>
          </p:cNvPr>
          <p:cNvSpPr txBox="1"/>
          <p:nvPr/>
        </p:nvSpPr>
        <p:spPr>
          <a:xfrm>
            <a:off x="7380556" y="3056959"/>
            <a:ext cx="1205062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/>
              <a:t>▲</a:t>
            </a:r>
            <a:r>
              <a:rPr lang="fr-FR" sz="1200"/>
              <a:t>16/05</a:t>
            </a:r>
          </a:p>
          <a:p>
            <a:r>
              <a:rPr lang="fr-FR" sz="1200" b="1">
                <a:solidFill>
                  <a:srgbClr val="C00000"/>
                </a:solidFill>
              </a:rPr>
              <a:t>FIN SPRINT 2</a:t>
            </a:r>
            <a:endParaRPr lang="fr-FR" sz="1400" b="1">
              <a:solidFill>
                <a:srgbClr val="C00000"/>
              </a:solidFill>
            </a:endParaRPr>
          </a:p>
        </p:txBody>
      </p:sp>
      <p:sp>
        <p:nvSpPr>
          <p:cNvPr id="110" name="ZoneTexte 109">
            <a:extLst>
              <a:ext uri="{FF2B5EF4-FFF2-40B4-BE49-F238E27FC236}">
                <a16:creationId xmlns:a16="http://schemas.microsoft.com/office/drawing/2014/main" id="{07B4FEDB-6A0C-6038-7733-3A8CDD39C1A3}"/>
              </a:ext>
            </a:extLst>
          </p:cNvPr>
          <p:cNvSpPr txBox="1"/>
          <p:nvPr/>
        </p:nvSpPr>
        <p:spPr>
          <a:xfrm>
            <a:off x="8557858" y="3056959"/>
            <a:ext cx="120506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▲</a:t>
            </a:r>
            <a:r>
              <a:rPr lang="fr-FR" sz="1200"/>
              <a:t>28/05</a:t>
            </a:r>
          </a:p>
          <a:p>
            <a:r>
              <a:rPr lang="fr-FR" sz="1200" b="1">
                <a:solidFill>
                  <a:srgbClr val="C00000"/>
                </a:solidFill>
              </a:rPr>
              <a:t>FIN SPRINT 3</a:t>
            </a:r>
            <a:endParaRPr lang="fr-FR" sz="1400" b="1">
              <a:solidFill>
                <a:srgbClr val="C00000"/>
              </a:solidFill>
            </a:endParaRPr>
          </a:p>
        </p:txBody>
      </p:sp>
      <p:sp>
        <p:nvSpPr>
          <p:cNvPr id="113" name="ZoneTexte 112">
            <a:extLst>
              <a:ext uri="{FF2B5EF4-FFF2-40B4-BE49-F238E27FC236}">
                <a16:creationId xmlns:a16="http://schemas.microsoft.com/office/drawing/2014/main" id="{09088734-7529-C54D-A912-04837CD0E941}"/>
              </a:ext>
            </a:extLst>
          </p:cNvPr>
          <p:cNvSpPr txBox="1"/>
          <p:nvPr/>
        </p:nvSpPr>
        <p:spPr>
          <a:xfrm>
            <a:off x="9684734" y="3056959"/>
            <a:ext cx="169164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▲</a:t>
            </a:r>
            <a:r>
              <a:rPr lang="fr-FR" sz="1200"/>
              <a:t>11/06</a:t>
            </a:r>
          </a:p>
          <a:p>
            <a:r>
              <a:rPr lang="fr-FR" sz="1200" b="1">
                <a:solidFill>
                  <a:srgbClr val="C00000"/>
                </a:solidFill>
              </a:rPr>
              <a:t>FIN SPRINT 4</a:t>
            </a:r>
            <a:endParaRPr lang="fr-FR" sz="1400" b="1">
              <a:solidFill>
                <a:srgbClr val="C00000"/>
              </a:solidFill>
            </a:endParaRPr>
          </a:p>
        </p:txBody>
      </p:sp>
      <p:sp>
        <p:nvSpPr>
          <p:cNvPr id="115" name="Étoile : 5 branches 114">
            <a:extLst>
              <a:ext uri="{FF2B5EF4-FFF2-40B4-BE49-F238E27FC236}">
                <a16:creationId xmlns:a16="http://schemas.microsoft.com/office/drawing/2014/main" id="{A7AC5944-DA4B-C93D-2F69-B2D2D79DDD3D}"/>
              </a:ext>
            </a:extLst>
          </p:cNvPr>
          <p:cNvSpPr/>
          <p:nvPr/>
        </p:nvSpPr>
        <p:spPr>
          <a:xfrm>
            <a:off x="3426985" y="2766996"/>
            <a:ext cx="286051" cy="284981"/>
          </a:xfrm>
          <a:prstGeom prst="star5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Étoile : 5 branches 115">
            <a:extLst>
              <a:ext uri="{FF2B5EF4-FFF2-40B4-BE49-F238E27FC236}">
                <a16:creationId xmlns:a16="http://schemas.microsoft.com/office/drawing/2014/main" id="{19FD4742-8CE4-41A6-9823-0484BA695E4C}"/>
              </a:ext>
            </a:extLst>
          </p:cNvPr>
          <p:cNvSpPr/>
          <p:nvPr/>
        </p:nvSpPr>
        <p:spPr>
          <a:xfrm>
            <a:off x="7428539" y="2766996"/>
            <a:ext cx="286051" cy="284981"/>
          </a:xfrm>
          <a:prstGeom prst="star5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Étoile : 5 branches 116">
            <a:extLst>
              <a:ext uri="{FF2B5EF4-FFF2-40B4-BE49-F238E27FC236}">
                <a16:creationId xmlns:a16="http://schemas.microsoft.com/office/drawing/2014/main" id="{F3FF1923-0CB0-0CF8-636D-699A8541DF6E}"/>
              </a:ext>
            </a:extLst>
          </p:cNvPr>
          <p:cNvSpPr/>
          <p:nvPr/>
        </p:nvSpPr>
        <p:spPr>
          <a:xfrm>
            <a:off x="8604222" y="2766996"/>
            <a:ext cx="286051" cy="284981"/>
          </a:xfrm>
          <a:prstGeom prst="star5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Étoile : 5 branches 117">
            <a:extLst>
              <a:ext uri="{FF2B5EF4-FFF2-40B4-BE49-F238E27FC236}">
                <a16:creationId xmlns:a16="http://schemas.microsoft.com/office/drawing/2014/main" id="{6F5041A9-F435-BF57-1549-309FEA618DA9}"/>
              </a:ext>
            </a:extLst>
          </p:cNvPr>
          <p:cNvSpPr/>
          <p:nvPr/>
        </p:nvSpPr>
        <p:spPr>
          <a:xfrm>
            <a:off x="9725566" y="2766996"/>
            <a:ext cx="286051" cy="284981"/>
          </a:xfrm>
          <a:prstGeom prst="star5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Flèche : haut 3">
            <a:extLst>
              <a:ext uri="{FF2B5EF4-FFF2-40B4-BE49-F238E27FC236}">
                <a16:creationId xmlns:a16="http://schemas.microsoft.com/office/drawing/2014/main" id="{22D104B1-2115-F4A4-529F-55394622FBD5}"/>
              </a:ext>
            </a:extLst>
          </p:cNvPr>
          <p:cNvSpPr/>
          <p:nvPr/>
        </p:nvSpPr>
        <p:spPr>
          <a:xfrm>
            <a:off x="5542226" y="5537500"/>
            <a:ext cx="363238" cy="757713"/>
          </a:xfrm>
          <a:prstGeom prst="up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18B1652-42DD-2C28-8168-B06EECC57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8269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F2CD5-2B59-D4A5-D4E3-3FAF2F219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E7BCDD38-28A5-D6AF-C5C9-16DBCBFC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PLL – Pompe de charge</a:t>
            </a:r>
            <a:br>
              <a:rPr lang="fr-FR"/>
            </a:br>
            <a:r>
              <a:rPr lang="fr-FR"/>
              <a:t>Conception circuit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31C7A14-9EE5-0C3F-F2DF-094F9FA9A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50</a:t>
            </a:fld>
            <a:endParaRPr lang="fr-FR"/>
          </a:p>
        </p:txBody>
      </p:sp>
      <p:sp>
        <p:nvSpPr>
          <p:cNvPr id="3" name="Espace réservé du contenu 6">
            <a:extLst>
              <a:ext uri="{FF2B5EF4-FFF2-40B4-BE49-F238E27FC236}">
                <a16:creationId xmlns:a16="http://schemas.microsoft.com/office/drawing/2014/main" id="{EA4AC517-F132-8015-2148-84F7A3F55A2F}"/>
              </a:ext>
            </a:extLst>
          </p:cNvPr>
          <p:cNvSpPr txBox="1">
            <a:spLocks/>
          </p:cNvSpPr>
          <p:nvPr/>
        </p:nvSpPr>
        <p:spPr>
          <a:xfrm>
            <a:off x="258481" y="1929837"/>
            <a:ext cx="5065255" cy="417149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ea typeface="Calibri"/>
                <a:cs typeface="Calibri"/>
              </a:rPr>
              <a:t>Création des cellules plus complexes :  Bascule D.</a:t>
            </a:r>
          </a:p>
          <a:p>
            <a:endParaRPr lang="fr-FR">
              <a:ea typeface="Calibri"/>
              <a:cs typeface="Calibri"/>
            </a:endParaRPr>
          </a:p>
          <a:p>
            <a:r>
              <a:rPr lang="fr-FR">
                <a:ea typeface="Calibri"/>
                <a:cs typeface="Calibri"/>
              </a:rPr>
              <a:t>Étude en régime transitoire pour déterminer </a:t>
            </a:r>
            <a:r>
              <a:rPr lang="fr-FR" err="1">
                <a:ea typeface="Calibri"/>
                <a:cs typeface="Calibri"/>
              </a:rPr>
              <a:t>Wn</a:t>
            </a:r>
            <a:r>
              <a:rPr lang="fr-FR">
                <a:ea typeface="Calibri"/>
                <a:cs typeface="Calibri"/>
              </a:rPr>
              <a:t> et </a:t>
            </a:r>
            <a:r>
              <a:rPr lang="fr-FR" err="1">
                <a:ea typeface="Calibri"/>
                <a:cs typeface="Calibri"/>
              </a:rPr>
              <a:t>Wp</a:t>
            </a:r>
            <a:r>
              <a:rPr lang="fr-FR">
                <a:ea typeface="Calibri"/>
                <a:cs typeface="Calibri"/>
              </a:rPr>
              <a:t>(2*</a:t>
            </a:r>
            <a:r>
              <a:rPr lang="fr-FR" err="1">
                <a:ea typeface="Calibri"/>
                <a:cs typeface="Calibri"/>
              </a:rPr>
              <a:t>Wn</a:t>
            </a:r>
            <a:r>
              <a:rPr lang="fr-FR">
                <a:ea typeface="Calibri"/>
                <a:cs typeface="Calibri"/>
              </a:rPr>
              <a:t>) respectant la </a:t>
            </a:r>
            <a:r>
              <a:rPr lang="fr-FR" err="1">
                <a:ea typeface="Calibri"/>
                <a:cs typeface="Calibri"/>
              </a:rPr>
              <a:t>sortance</a:t>
            </a:r>
            <a:r>
              <a:rPr lang="fr-FR">
                <a:ea typeface="Calibri"/>
                <a:cs typeface="Calibri"/>
              </a:rPr>
              <a:t> des portes </a:t>
            </a:r>
          </a:p>
          <a:p>
            <a:endParaRPr lang="fr-FR">
              <a:ea typeface="Calibri"/>
              <a:cs typeface="Calibri"/>
            </a:endParaRPr>
          </a:p>
          <a:p>
            <a:r>
              <a:rPr lang="fr-FR">
                <a:ea typeface="Calibri"/>
                <a:cs typeface="Calibri"/>
              </a:rPr>
              <a:t>Vérification des tables de vérités des portes (NOT, NAND, AND, NAND 3 entrées)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1093801-0AA0-7957-6A90-678C18F941A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91554" y="2156269"/>
            <a:ext cx="6841965" cy="329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521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496A1-C671-E5DE-1F7A-52CBD8BEB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C01832A1-F39D-FF06-5331-A005EA954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PLL – Pompe de charge</a:t>
            </a:r>
            <a:br>
              <a:rPr lang="fr-FR"/>
            </a:br>
            <a:r>
              <a:rPr lang="fr-FR"/>
              <a:t>Conception circuit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3D678D1-176B-741C-52AD-BBE060B77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51</a:t>
            </a:fld>
            <a:endParaRPr lang="fr-FR"/>
          </a:p>
        </p:txBody>
      </p:sp>
      <p:sp>
        <p:nvSpPr>
          <p:cNvPr id="3" name="Espace réservé du contenu 6">
            <a:extLst>
              <a:ext uri="{FF2B5EF4-FFF2-40B4-BE49-F238E27FC236}">
                <a16:creationId xmlns:a16="http://schemas.microsoft.com/office/drawing/2014/main" id="{64872C21-274B-2630-C019-3AACF6A49131}"/>
              </a:ext>
            </a:extLst>
          </p:cNvPr>
          <p:cNvSpPr txBox="1">
            <a:spLocks/>
          </p:cNvSpPr>
          <p:nvPr/>
        </p:nvSpPr>
        <p:spPr>
          <a:xfrm>
            <a:off x="694158" y="1929837"/>
            <a:ext cx="4731178" cy="417149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ea typeface="Calibri"/>
                <a:cs typeface="Calibri"/>
              </a:rPr>
              <a:t>Création des cellules plus complexes :  Bascule D. </a:t>
            </a:r>
          </a:p>
          <a:p>
            <a:endParaRPr lang="fr-FR">
              <a:ea typeface="Calibri"/>
              <a:cs typeface="Calibri"/>
            </a:endParaRPr>
          </a:p>
          <a:p>
            <a:r>
              <a:rPr lang="fr-FR">
                <a:ea typeface="Calibri"/>
                <a:cs typeface="Calibri"/>
              </a:rPr>
              <a:t>Assemblage de la pompe de charge une fois la bascule D validée</a:t>
            </a:r>
          </a:p>
          <a:p>
            <a:pPr marL="0" indent="0">
              <a:buNone/>
            </a:pPr>
            <a:endParaRPr lang="fr-FR">
              <a:ea typeface="Calibri"/>
              <a:cs typeface="Calibri"/>
            </a:endParaRPr>
          </a:p>
          <a:p>
            <a:r>
              <a:rPr lang="fr-FR">
                <a:ea typeface="Calibri"/>
                <a:cs typeface="Calibri"/>
              </a:rPr>
              <a:t>Étude en régime transitoire pour déterminer la taille des transistors du comparateur de phase en respectant la valeur de I0  =100µA </a:t>
            </a:r>
          </a:p>
          <a:p>
            <a:pPr marL="0" indent="0">
              <a:buNone/>
            </a:pPr>
            <a:endParaRPr lang="fr-FR">
              <a:ea typeface="Calibri"/>
              <a:cs typeface="Calibri"/>
            </a:endParaRPr>
          </a:p>
        </p:txBody>
      </p:sp>
      <p:pic>
        <p:nvPicPr>
          <p:cNvPr id="2" name="Image 1" descr="Une image contenant texte, diagramme, Plan, schématique&#10;&#10;Le contenu généré par l’IA peut être incorrect.">
            <a:extLst>
              <a:ext uri="{FF2B5EF4-FFF2-40B4-BE49-F238E27FC236}">
                <a16:creationId xmlns:a16="http://schemas.microsoft.com/office/drawing/2014/main" id="{E010FDC9-DA77-8564-FDA9-3E6E6FEDBF6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25336" y="2081648"/>
            <a:ext cx="6428035" cy="386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620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46FE3-FDF3-56D0-000C-AA608D09C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A501EB21-49AB-C347-7518-122F3FDF8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PLL – Pompe de charge</a:t>
            </a:r>
            <a:br>
              <a:rPr lang="fr-FR"/>
            </a:br>
            <a:r>
              <a:rPr lang="fr-FR">
                <a:ea typeface="Calibri Light"/>
                <a:cs typeface="Calibri Light"/>
              </a:rPr>
              <a:t>Résultats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5C4845E-0868-EE34-B644-94BF17FB4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52</a:t>
            </a:fld>
            <a:endParaRPr lang="fr-FR"/>
          </a:p>
        </p:txBody>
      </p:sp>
      <p:pic>
        <p:nvPicPr>
          <p:cNvPr id="2" name="Image 1" descr="Une image contenant texte, Police, diagramme, typographie&#10;&#10;Le contenu généré par l’IA peut être incorrect.">
            <a:extLst>
              <a:ext uri="{FF2B5EF4-FFF2-40B4-BE49-F238E27FC236}">
                <a16:creationId xmlns:a16="http://schemas.microsoft.com/office/drawing/2014/main" id="{66ACDD13-7DFB-523D-9655-C1470B77F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845" y="1172034"/>
            <a:ext cx="7684383" cy="1846402"/>
          </a:xfrm>
          <a:prstGeom prst="rect">
            <a:avLst/>
          </a:prstGeom>
          <a:ln>
            <a:noFill/>
          </a:ln>
        </p:spPr>
      </p:pic>
      <p:pic>
        <p:nvPicPr>
          <p:cNvPr id="6" name="Image 5" descr="Une image contenant texte, diagramme, capture d’écran, ligne&#10;&#10;Le contenu généré par l’IA peut être incorrect.">
            <a:extLst>
              <a:ext uri="{FF2B5EF4-FFF2-40B4-BE49-F238E27FC236}">
                <a16:creationId xmlns:a16="http://schemas.microsoft.com/office/drawing/2014/main" id="{7EF4754E-1E5A-5878-F887-870937D149D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02206" y="3010495"/>
            <a:ext cx="2382308" cy="2892425"/>
          </a:xfrm>
          <a:prstGeom prst="rect">
            <a:avLst/>
          </a:prstGeom>
        </p:spPr>
      </p:pic>
      <p:pic>
        <p:nvPicPr>
          <p:cNvPr id="7" name="Image 6" descr="Une image contenant texte, diagramme, lign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618E29D3-AF4E-789D-191D-F8B20892195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57465" y="2952262"/>
            <a:ext cx="2646892" cy="3036359"/>
          </a:xfrm>
          <a:prstGeom prst="rect">
            <a:avLst/>
          </a:prstGeom>
        </p:spPr>
      </p:pic>
      <p:pic>
        <p:nvPicPr>
          <p:cNvPr id="3" name="Image 2" descr="Une image contenant texte, diagramme, ligne, Parallèle&#10;&#10;Le contenu généré par l’IA peut être incorrect.">
            <a:extLst>
              <a:ext uri="{FF2B5EF4-FFF2-40B4-BE49-F238E27FC236}">
                <a16:creationId xmlns:a16="http://schemas.microsoft.com/office/drawing/2014/main" id="{963C149A-D9AF-EB3A-8958-BC86706C82B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73898" y="2939024"/>
            <a:ext cx="2053083" cy="304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9956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E99A88E-A8C5-7FF7-5F70-6981082FD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83" y="1709510"/>
            <a:ext cx="7527158" cy="464684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fr-FR" sz="2000">
                <a:ea typeface="Calibri"/>
                <a:cs typeface="Calibri"/>
              </a:rPr>
              <a:t>Oscillateur "idéal" (L,C modèle)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fr-FR" sz="1800">
                <a:ea typeface="Calibri"/>
                <a:cs typeface="Calibri"/>
              </a:rPr>
              <a:t>Caractérisation =&gt; </a:t>
            </a:r>
            <a:r>
              <a:rPr lang="fr-FR" sz="1800" err="1">
                <a:ea typeface="Calibri"/>
                <a:cs typeface="Calibri"/>
              </a:rPr>
              <a:t>Ls,Cs,Rp</a:t>
            </a:r>
            <a:r>
              <a:rPr lang="fr-FR" sz="1800">
                <a:ea typeface="Calibri"/>
                <a:cs typeface="Calibri"/>
              </a:rPr>
              <a:t>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fr-FR" sz="1800">
                <a:ea typeface="Calibri"/>
                <a:cs typeface="Calibri"/>
              </a:rPr>
              <a:t>Dimensionnement de la paire croisée : </a:t>
            </a:r>
          </a:p>
          <a:p>
            <a:pPr lvl="2">
              <a:buFont typeface="Courier New" panose="020B0604020202020204" pitchFamily="34" charset="0"/>
              <a:buChar char="o"/>
            </a:pPr>
            <a:r>
              <a:rPr lang="fr-FR" sz="1600" err="1">
                <a:ea typeface="Calibri"/>
                <a:cs typeface="Calibri"/>
              </a:rPr>
              <a:t>Gm</a:t>
            </a:r>
            <a:r>
              <a:rPr lang="fr-FR" sz="1600">
                <a:ea typeface="Calibri"/>
                <a:cs typeface="Calibri"/>
              </a:rPr>
              <a:t> =&gt; Io </a:t>
            </a:r>
          </a:p>
          <a:p>
            <a:pPr lvl="2">
              <a:buFont typeface="Courier New" panose="020B0604020202020204" pitchFamily="34" charset="0"/>
              <a:buChar char="o"/>
            </a:pPr>
            <a:r>
              <a:rPr lang="fr-FR" sz="1600">
                <a:ea typeface="Calibri"/>
                <a:cs typeface="Calibri"/>
              </a:rPr>
              <a:t> W/L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fr-FR" sz="1800">
                <a:ea typeface="Calibri"/>
                <a:cs typeface="Calibri"/>
              </a:rPr>
              <a:t>Simulation du VCO complet </a:t>
            </a:r>
          </a:p>
          <a:p>
            <a:r>
              <a:rPr lang="fr-FR" sz="2000">
                <a:ea typeface="Calibri"/>
                <a:cs typeface="Calibri"/>
              </a:rPr>
              <a:t>Oscillateur "réel" (L = fichier paramètre S, C = capa </a:t>
            </a:r>
            <a:r>
              <a:rPr lang="fr-FR" sz="2000" err="1">
                <a:ea typeface="Calibri"/>
                <a:cs typeface="Calibri"/>
              </a:rPr>
              <a:t>mim</a:t>
            </a:r>
            <a:r>
              <a:rPr lang="fr-FR" sz="2000">
                <a:ea typeface="Calibri"/>
                <a:cs typeface="Calibri"/>
              </a:rPr>
              <a:t> PDK)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fr-FR" sz="1800">
              <a:ea typeface="Calibri"/>
              <a:cs typeface="Calibri"/>
            </a:endParaRPr>
          </a:p>
          <a:p>
            <a:pPr marL="457200" lvl="1" indent="0">
              <a:buNone/>
            </a:pPr>
            <a:endParaRPr lang="fr-FR" sz="1800">
              <a:ea typeface="Calibri"/>
              <a:cs typeface="Calibri"/>
            </a:endParaRPr>
          </a:p>
          <a:p>
            <a:pPr marL="457200" lvl="1" indent="0">
              <a:buNone/>
            </a:pPr>
            <a:endParaRPr lang="fr-FR" sz="1800">
              <a:ea typeface="Calibri"/>
              <a:cs typeface="Calibri"/>
            </a:endParaRPr>
          </a:p>
          <a:p>
            <a:r>
              <a:rPr lang="fr-FR" sz="2000">
                <a:ea typeface="Calibri"/>
                <a:cs typeface="Calibri"/>
              </a:rPr>
              <a:t>Oscillateur "réel et variable" </a:t>
            </a:r>
          </a:p>
          <a:p>
            <a:pPr marL="742950" lvl="2" indent="-285750">
              <a:spcBef>
                <a:spcPts val="1000"/>
              </a:spcBef>
              <a:buFont typeface="Courier New" panose="020B0604020202020204" pitchFamily="34" charset="0"/>
              <a:buChar char="o"/>
            </a:pPr>
            <a:r>
              <a:rPr lang="fr-FR" sz="1800">
                <a:ea typeface="Calibri"/>
                <a:cs typeface="Calibri"/>
              </a:rPr>
              <a:t>Caractérisation des diodes du PDK (W/L, valeurs max de plage de capacité)</a:t>
            </a:r>
          </a:p>
          <a:p>
            <a:pPr marL="742950" lvl="2" indent="-285750">
              <a:spcBef>
                <a:spcPts val="1000"/>
              </a:spcBef>
              <a:buFont typeface="Courier New" panose="020B0604020202020204" pitchFamily="34" charset="0"/>
              <a:buChar char="o"/>
            </a:pPr>
            <a:r>
              <a:rPr lang="fr-FR" sz="1800">
                <a:ea typeface="Calibri"/>
                <a:cs typeface="Calibri"/>
              </a:rPr>
              <a:t>Choix de capacité fixe (capa  MIM PDK)</a:t>
            </a:r>
          </a:p>
          <a:p>
            <a:pPr marL="742950" lvl="2" indent="-285750">
              <a:spcBef>
                <a:spcPts val="1000"/>
              </a:spcBef>
              <a:buFont typeface="Courier New" panose="020B0604020202020204" pitchFamily="34" charset="0"/>
              <a:buChar char="o"/>
            </a:pPr>
            <a:r>
              <a:rPr lang="fr-FR" sz="1800">
                <a:ea typeface="Calibri"/>
                <a:cs typeface="Calibri"/>
              </a:rPr>
              <a:t>Dimensionnement paire croisée </a:t>
            </a:r>
          </a:p>
          <a:p>
            <a:pPr marL="742950" lvl="2" indent="-285750">
              <a:spcBef>
                <a:spcPts val="1000"/>
              </a:spcBef>
              <a:buFont typeface="Courier New" panose="020B0604020202020204" pitchFamily="34" charset="0"/>
              <a:buChar char="o"/>
            </a:pPr>
            <a:r>
              <a:rPr lang="fr-FR" sz="1800">
                <a:ea typeface="Calibri"/>
                <a:cs typeface="Calibri"/>
              </a:rPr>
              <a:t>Simulation du VCO complet </a:t>
            </a:r>
          </a:p>
          <a:p>
            <a:pPr marL="228600" lvl="1">
              <a:buFont typeface="Courier New" panose="020B0604020202020204" pitchFamily="34" charset="0"/>
              <a:buChar char="o"/>
            </a:pPr>
            <a:endParaRPr lang="fr-FR" sz="2000">
              <a:ea typeface="Calibri"/>
              <a:cs typeface="Calibri"/>
            </a:endParaRPr>
          </a:p>
          <a:p>
            <a:pPr marL="0" indent="0">
              <a:spcBef>
                <a:spcPts val="1000"/>
              </a:spcBef>
              <a:buNone/>
            </a:pPr>
            <a:endParaRPr lang="fr-FR" sz="2200">
              <a:ea typeface="Calibri"/>
              <a:cs typeface="Calibri"/>
            </a:endParaRPr>
          </a:p>
          <a:p>
            <a:pPr marL="228600"/>
            <a:endParaRPr lang="fr-FR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8808D56-94DE-9066-FA3D-EE4A65369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53</a:t>
            </a:fld>
            <a:endParaRPr lang="fr-FR"/>
          </a:p>
        </p:txBody>
      </p:sp>
      <p:sp>
        <p:nvSpPr>
          <p:cNvPr id="6" name="Titre 4">
            <a:extLst>
              <a:ext uri="{FF2B5EF4-FFF2-40B4-BE49-F238E27FC236}">
                <a16:creationId xmlns:a16="http://schemas.microsoft.com/office/drawing/2014/main" id="{77DEE80A-6E3F-E9F2-C356-F3DD9B8E5A60}"/>
              </a:ext>
            </a:extLst>
          </p:cNvPr>
          <p:cNvSpPr txBox="1">
            <a:spLocks/>
          </p:cNvSpPr>
          <p:nvPr/>
        </p:nvSpPr>
        <p:spPr>
          <a:xfrm>
            <a:off x="726017" y="2211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/>
              <a:t>PLL – VCO</a:t>
            </a:r>
          </a:p>
          <a:p>
            <a:r>
              <a:rPr lang="fr-FR">
                <a:ea typeface="Calibri Light"/>
                <a:cs typeface="Calibri Light"/>
              </a:rPr>
              <a:t>Méthodologie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AFBF92AF-A0CE-A21A-EE41-150D8F366494}"/>
              </a:ext>
            </a:extLst>
          </p:cNvPr>
          <p:cNvGrpSpPr/>
          <p:nvPr/>
        </p:nvGrpSpPr>
        <p:grpSpPr>
          <a:xfrm>
            <a:off x="8095489" y="255819"/>
            <a:ext cx="2805451" cy="3105094"/>
            <a:chOff x="8095489" y="255819"/>
            <a:chExt cx="2805451" cy="3105094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27EF239E-7E88-E379-00E3-8ED6B16B3A4D}"/>
                </a:ext>
              </a:extLst>
            </p:cNvPr>
            <p:cNvGrpSpPr/>
            <p:nvPr/>
          </p:nvGrpSpPr>
          <p:grpSpPr>
            <a:xfrm>
              <a:off x="8095489" y="255819"/>
              <a:ext cx="2801880" cy="3094719"/>
              <a:chOff x="8095489" y="255819"/>
              <a:chExt cx="2801880" cy="3094719"/>
            </a:xfrm>
          </p:grpSpPr>
          <p:pic>
            <p:nvPicPr>
              <p:cNvPr id="7" name="Image 6" descr="Une image contenant diagramme, ligne, Dessin technique, Plan&#10;&#10;Le contenu généré par l’IA peut être incorrect.">
                <a:extLst>
                  <a:ext uri="{FF2B5EF4-FFF2-40B4-BE49-F238E27FC236}">
                    <a16:creationId xmlns:a16="http://schemas.microsoft.com/office/drawing/2014/main" id="{E1676422-2F47-94C4-465A-3851FB1382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4678" t="-585" r="768" b="-585"/>
              <a:stretch>
                <a:fillRect/>
              </a:stretch>
            </p:blipFill>
            <p:spPr>
              <a:xfrm>
                <a:off x="8218550" y="255819"/>
                <a:ext cx="2678819" cy="3094719"/>
              </a:xfrm>
              <a:prstGeom prst="rect">
                <a:avLst/>
              </a:prstGeom>
            </p:spPr>
          </p:pic>
          <p:sp>
            <p:nvSpPr>
              <p:cNvPr id="8" name="Rectangle : coins arrondis 7">
                <a:extLst>
                  <a:ext uri="{FF2B5EF4-FFF2-40B4-BE49-F238E27FC236}">
                    <a16:creationId xmlns:a16="http://schemas.microsoft.com/office/drawing/2014/main" id="{F32F1865-99F3-6E91-1841-4EEC9DE5F337}"/>
                  </a:ext>
                </a:extLst>
              </p:cNvPr>
              <p:cNvSpPr/>
              <p:nvPr/>
            </p:nvSpPr>
            <p:spPr>
              <a:xfrm>
                <a:off x="8095489" y="255819"/>
                <a:ext cx="936751" cy="28885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F18CE500-ACD0-4FB7-F3FB-50314DD3D711}"/>
                </a:ext>
              </a:extLst>
            </p:cNvPr>
            <p:cNvSpPr/>
            <p:nvPr/>
          </p:nvSpPr>
          <p:spPr>
            <a:xfrm>
              <a:off x="10230907" y="2739409"/>
              <a:ext cx="670033" cy="62150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1" name="Image 10" descr="Image 36, Image">
            <a:extLst>
              <a:ext uri="{FF2B5EF4-FFF2-40B4-BE49-F238E27FC236}">
                <a16:creationId xmlns:a16="http://schemas.microsoft.com/office/drawing/2014/main" id="{46A1D806-CEAD-717A-CDEE-62C33CABD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549" y="3492971"/>
            <a:ext cx="3445101" cy="267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615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 descr="Une image contenant texte, diagramme, ligne, Police&#10;&#10;Le contenu généré par l’IA peut être incorrect.">
            <a:extLst>
              <a:ext uri="{FF2B5EF4-FFF2-40B4-BE49-F238E27FC236}">
                <a16:creationId xmlns:a16="http://schemas.microsoft.com/office/drawing/2014/main" id="{FFDFDC65-B853-26E8-45BC-C2CDC9BA0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2691" y="1811528"/>
            <a:ext cx="4386942" cy="3492952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FC4A9D-5A4D-39C0-D1A4-37E6DB33B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54</a:t>
            </a:fld>
            <a:endParaRPr lang="fr-FR"/>
          </a:p>
        </p:txBody>
      </p:sp>
      <p:sp>
        <p:nvSpPr>
          <p:cNvPr id="6" name="Titre 4">
            <a:extLst>
              <a:ext uri="{FF2B5EF4-FFF2-40B4-BE49-F238E27FC236}">
                <a16:creationId xmlns:a16="http://schemas.microsoft.com/office/drawing/2014/main" id="{3D33A4CF-5EC4-D727-3AC1-AFBDAE46D8DE}"/>
              </a:ext>
            </a:extLst>
          </p:cNvPr>
          <p:cNvSpPr txBox="1">
            <a:spLocks/>
          </p:cNvSpPr>
          <p:nvPr/>
        </p:nvSpPr>
        <p:spPr>
          <a:xfrm>
            <a:off x="726017" y="2211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/>
              <a:t>PLL – VCO</a:t>
            </a:r>
          </a:p>
          <a:p>
            <a:r>
              <a:rPr lang="fr-FR">
                <a:ea typeface="Calibri Light"/>
                <a:cs typeface="Calibri Light"/>
              </a:rPr>
              <a:t>Schéma  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559BCF0F-85D6-400F-0420-A10ECD877AC8}"/>
              </a:ext>
            </a:extLst>
          </p:cNvPr>
          <p:cNvSpPr txBox="1">
            <a:spLocks/>
          </p:cNvSpPr>
          <p:nvPr/>
        </p:nvSpPr>
        <p:spPr>
          <a:xfrm>
            <a:off x="5109633" y="1611945"/>
            <a:ext cx="6766138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>
                <a:ea typeface="Calibri"/>
                <a:cs typeface="Calibri"/>
              </a:rPr>
              <a:t>L = Fichier paramètres S =&gt; 6.08nH</a:t>
            </a:r>
          </a:p>
          <a:p>
            <a:r>
              <a:rPr lang="fr-FR" sz="2000">
                <a:ea typeface="Calibri"/>
                <a:cs typeface="Calibri"/>
              </a:rPr>
              <a:t>C = Capa MIM, fixe du PDK =&gt; 696 </a:t>
            </a:r>
            <a:r>
              <a:rPr lang="fr-FR" sz="2000" err="1">
                <a:ea typeface="Calibri"/>
                <a:cs typeface="Calibri"/>
              </a:rPr>
              <a:t>fF</a:t>
            </a:r>
            <a:endParaRPr lang="fr-FR" sz="2000">
              <a:ea typeface="Calibri"/>
              <a:cs typeface="Calibri"/>
            </a:endParaRPr>
          </a:p>
          <a:p>
            <a:r>
              <a:rPr lang="fr-FR" sz="2000">
                <a:ea typeface="Calibri"/>
                <a:cs typeface="Calibri"/>
              </a:rPr>
              <a:t>Dimensionnement des transistors </a:t>
            </a:r>
            <a:r>
              <a:rPr lang="fr-FR" sz="2000" err="1">
                <a:ea typeface="Calibri"/>
                <a:cs typeface="Calibri"/>
              </a:rPr>
              <a:t>Nmos</a:t>
            </a:r>
            <a:r>
              <a:rPr lang="fr-FR" sz="2000">
                <a:ea typeface="Calibri"/>
                <a:cs typeface="Calibri"/>
              </a:rPr>
              <a:t> du PDK 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200">
              <a:ea typeface="Calibri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900">
              <a:ea typeface="Calibri"/>
              <a:cs typeface="Calibri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98EFD14-F862-C24F-2E49-F6AEE39363BC}"/>
              </a:ext>
            </a:extLst>
          </p:cNvPr>
          <p:cNvSpPr txBox="1"/>
          <p:nvPr/>
        </p:nvSpPr>
        <p:spPr>
          <a:xfrm>
            <a:off x="2329543" y="5976257"/>
            <a:ext cx="8610599" cy="3847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900">
                <a:ea typeface="Calibri"/>
                <a:cs typeface="Calibri"/>
              </a:rPr>
              <a:t>Constante techno :   </a:t>
            </a:r>
            <a:r>
              <a:rPr lang="en-US" sz="1900" err="1">
                <a:ea typeface="Calibri"/>
                <a:cs typeface="Calibri"/>
              </a:rPr>
              <a:t>Vgs</a:t>
            </a:r>
            <a:r>
              <a:rPr lang="en-US" sz="1900">
                <a:ea typeface="Calibri"/>
                <a:cs typeface="Calibri"/>
              </a:rPr>
              <a:t> = </a:t>
            </a:r>
            <a:r>
              <a:rPr lang="en-US" sz="1900" err="1">
                <a:ea typeface="Calibri"/>
                <a:cs typeface="Calibri"/>
              </a:rPr>
              <a:t>Vdd</a:t>
            </a:r>
            <a:r>
              <a:rPr lang="en-US" sz="1900">
                <a:ea typeface="Calibri"/>
                <a:cs typeface="Calibri"/>
              </a:rPr>
              <a:t> = 1.2V,  Vt = 0.5V,  Kn = 2.21E-4 [A/V²]</a:t>
            </a:r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F802740-C05F-C53E-EDF5-02CB2393C811}"/>
              </a:ext>
            </a:extLst>
          </p:cNvPr>
          <p:cNvSpPr txBox="1"/>
          <p:nvPr/>
        </p:nvSpPr>
        <p:spPr>
          <a:xfrm>
            <a:off x="4738033" y="2497207"/>
            <a:ext cx="774513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endParaRPr lang="fr-FR" sz="2800">
              <a:ea typeface="Calibri"/>
              <a:cs typeface="Calibri"/>
            </a:endParaRPr>
          </a:p>
          <a:p>
            <a:pPr marL="800100" lvl="1" indent="-342900">
              <a:lnSpc>
                <a:spcPct val="200000"/>
              </a:lnSpc>
              <a:buFont typeface="Courier New,monospace" panose="020B0604020202020204" pitchFamily="34" charset="0"/>
              <a:buChar char="o"/>
            </a:pPr>
            <a:r>
              <a:rPr lang="fr-FR">
                <a:ea typeface="Calibri"/>
                <a:cs typeface="Calibri"/>
              </a:rPr>
              <a:t>Conditions de départ :  </a:t>
            </a:r>
            <a:r>
              <a:rPr lang="fr-FR" err="1">
                <a:ea typeface="Calibri"/>
                <a:cs typeface="Calibri"/>
              </a:rPr>
              <a:t>Rp</a:t>
            </a:r>
            <a:r>
              <a:rPr lang="fr-FR">
                <a:ea typeface="Calibri"/>
                <a:cs typeface="Calibri"/>
              </a:rPr>
              <a:t> = 1.09 kOhms &gt; R- = </a:t>
            </a:r>
            <a:r>
              <a:rPr lang="fr-FR" err="1">
                <a:ea typeface="Calibri"/>
                <a:cs typeface="Calibri"/>
              </a:rPr>
              <a:t>Rp</a:t>
            </a:r>
            <a:r>
              <a:rPr lang="fr-FR">
                <a:ea typeface="Calibri"/>
                <a:cs typeface="Calibri"/>
              </a:rPr>
              <a:t>/3 </a:t>
            </a:r>
            <a:endParaRPr lang="fr-FR" sz="2400">
              <a:ea typeface="Calibri"/>
              <a:cs typeface="Calibri"/>
            </a:endParaRPr>
          </a:p>
          <a:p>
            <a:pPr marL="742950" lvl="1" indent="-285750">
              <a:lnSpc>
                <a:spcPct val="200000"/>
              </a:lnSpc>
              <a:spcBef>
                <a:spcPts val="0"/>
              </a:spcBef>
              <a:buFont typeface="Courier New,monospace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gm (Io, W)  :    |R-| = |-2/gm|  =&gt;   </a:t>
            </a:r>
            <a:r>
              <a:rPr lang="en-US" b="1">
                <a:ea typeface="Calibri"/>
                <a:cs typeface="Calibri"/>
              </a:rPr>
              <a:t>gm</a:t>
            </a:r>
            <a:r>
              <a:rPr lang="en-US">
                <a:ea typeface="Calibri"/>
                <a:cs typeface="Calibri"/>
              </a:rPr>
              <a:t> = 2/R- </a:t>
            </a:r>
          </a:p>
          <a:p>
            <a:pPr marL="742950" lvl="1" indent="-285750">
              <a:lnSpc>
                <a:spcPct val="200000"/>
              </a:lnSpc>
              <a:spcBef>
                <a:spcPts val="0"/>
              </a:spcBef>
              <a:buFont typeface="Courier New,monospace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gm = 2*Id / (</a:t>
            </a:r>
            <a:r>
              <a:rPr lang="en-US" err="1">
                <a:ea typeface="Calibri"/>
                <a:cs typeface="Calibri"/>
              </a:rPr>
              <a:t>Vdd</a:t>
            </a:r>
            <a:r>
              <a:rPr lang="en-US">
                <a:ea typeface="Calibri"/>
                <a:cs typeface="Calibri"/>
              </a:rPr>
              <a:t>-Vt) = Io / (</a:t>
            </a:r>
            <a:r>
              <a:rPr lang="en-US" err="1">
                <a:ea typeface="Calibri"/>
                <a:cs typeface="Calibri"/>
              </a:rPr>
              <a:t>vdd-vt</a:t>
            </a:r>
            <a:r>
              <a:rPr lang="en-US">
                <a:ea typeface="Calibri"/>
                <a:cs typeface="Calibri"/>
              </a:rPr>
              <a:t>)   =&gt;  </a:t>
            </a:r>
            <a:r>
              <a:rPr lang="en-US" b="1">
                <a:ea typeface="Calibri"/>
                <a:cs typeface="Calibri"/>
              </a:rPr>
              <a:t>Io</a:t>
            </a:r>
            <a:r>
              <a:rPr lang="en-US">
                <a:ea typeface="Calibri"/>
                <a:cs typeface="Calibri"/>
              </a:rPr>
              <a:t> = gm * (</a:t>
            </a:r>
            <a:r>
              <a:rPr lang="en-US" err="1">
                <a:ea typeface="Calibri"/>
                <a:cs typeface="Calibri"/>
              </a:rPr>
              <a:t>Vdd</a:t>
            </a:r>
            <a:r>
              <a:rPr lang="en-US">
                <a:ea typeface="Calibri"/>
                <a:cs typeface="Calibri"/>
              </a:rPr>
              <a:t>-Vt) </a:t>
            </a:r>
          </a:p>
          <a:p>
            <a:pPr marL="742950" lvl="1" indent="-285750">
              <a:lnSpc>
                <a:spcPct val="200000"/>
              </a:lnSpc>
              <a:spcBef>
                <a:spcPts val="0"/>
              </a:spcBef>
              <a:buFont typeface="Courier New,monospace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Id = </a:t>
            </a:r>
            <a:r>
              <a:rPr lang="en-US" err="1">
                <a:ea typeface="Calibri"/>
                <a:cs typeface="Calibri"/>
              </a:rPr>
              <a:t>Kn</a:t>
            </a:r>
            <a:r>
              <a:rPr lang="en-US">
                <a:ea typeface="Calibri"/>
                <a:cs typeface="Calibri"/>
              </a:rPr>
              <a:t>*W/l * (</a:t>
            </a:r>
            <a:r>
              <a:rPr lang="en-US" err="1">
                <a:ea typeface="Calibri"/>
                <a:cs typeface="Calibri"/>
              </a:rPr>
              <a:t>Vgs</a:t>
            </a:r>
            <a:r>
              <a:rPr lang="en-US">
                <a:ea typeface="Calibri"/>
                <a:cs typeface="Calibri"/>
              </a:rPr>
              <a:t> – Vt)²        =&gt;  </a:t>
            </a:r>
            <a:r>
              <a:rPr lang="en-US" b="1">
                <a:ea typeface="Calibri"/>
                <a:cs typeface="Calibri"/>
              </a:rPr>
              <a:t>W/L</a:t>
            </a:r>
            <a:r>
              <a:rPr lang="en-US">
                <a:ea typeface="Calibri"/>
                <a:cs typeface="Calibri"/>
              </a:rPr>
              <a:t> = </a:t>
            </a:r>
            <a:r>
              <a:rPr lang="en-US" b="1">
                <a:ea typeface="Calibri"/>
                <a:cs typeface="Calibri"/>
              </a:rPr>
              <a:t>Id</a:t>
            </a:r>
            <a:r>
              <a:rPr lang="en-US">
                <a:ea typeface="Calibri"/>
                <a:cs typeface="Calibri"/>
              </a:rPr>
              <a:t> / </a:t>
            </a:r>
            <a:r>
              <a:rPr lang="en-US" err="1">
                <a:ea typeface="Calibri"/>
                <a:cs typeface="Calibri"/>
              </a:rPr>
              <a:t>Kn</a:t>
            </a:r>
            <a:r>
              <a:rPr lang="en-US">
                <a:ea typeface="Calibri"/>
                <a:cs typeface="Calibri"/>
              </a:rPr>
              <a:t> *(</a:t>
            </a:r>
            <a:r>
              <a:rPr lang="en-US" err="1">
                <a:ea typeface="Calibri"/>
                <a:cs typeface="Calibri"/>
              </a:rPr>
              <a:t>Vgs</a:t>
            </a:r>
            <a:r>
              <a:rPr lang="en-US">
                <a:ea typeface="Calibri"/>
                <a:cs typeface="Calibri"/>
              </a:rPr>
              <a:t>-Vt)²</a:t>
            </a:r>
          </a:p>
          <a:p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4357613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723BB-EF45-E2BB-3DF6-8E10E00C5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1F21B19C-C3C8-F12F-0A0A-94FA1242A1B6}"/>
              </a:ext>
            </a:extLst>
          </p:cNvPr>
          <p:cNvSpPr txBox="1"/>
          <p:nvPr/>
        </p:nvSpPr>
        <p:spPr>
          <a:xfrm>
            <a:off x="463369" y="2890519"/>
            <a:ext cx="11714842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ea typeface="Calibri"/>
                <a:cs typeface="Calibri"/>
              </a:rPr>
              <a:t>Oscillateur "réel" (L = fichier paramètres S, C = capa MIM PDK) :</a:t>
            </a:r>
            <a:endParaRPr lang="fr-FR">
              <a:ea typeface="Calibri"/>
              <a:cs typeface="Calibri"/>
            </a:endParaRPr>
          </a:p>
          <a:p>
            <a:r>
              <a:rPr lang="fr-FR" sz="2000">
                <a:ea typeface="Calibri"/>
                <a:cs typeface="Calibri"/>
              </a:rPr>
              <a:t>Simulation paramètres S :</a:t>
            </a:r>
            <a:endParaRPr lang="fr-FR">
              <a:ea typeface="Calibri"/>
              <a:cs typeface="Calibri"/>
            </a:endParaRPr>
          </a:p>
          <a:p>
            <a:endParaRPr lang="fr-FR" sz="2000">
              <a:ea typeface="Calibri"/>
              <a:cs typeface="Calibri"/>
            </a:endParaRPr>
          </a:p>
          <a:p>
            <a:endParaRPr lang="fr-FR" sz="2000">
              <a:ea typeface="Calibri"/>
              <a:cs typeface="Calibri"/>
            </a:endParaRPr>
          </a:p>
          <a:p>
            <a:endParaRPr lang="fr-FR" sz="2000">
              <a:ea typeface="Calibri"/>
              <a:cs typeface="Calibri"/>
            </a:endParaRPr>
          </a:p>
          <a:p>
            <a:endParaRPr lang="fr-FR" sz="2000">
              <a:ea typeface="Calibri"/>
              <a:cs typeface="Calibri"/>
            </a:endParaRPr>
          </a:p>
          <a:p>
            <a:endParaRPr lang="fr-FR" sz="2000">
              <a:ea typeface="Calibri"/>
              <a:cs typeface="Calibri"/>
            </a:endParaRPr>
          </a:p>
          <a:p>
            <a:endParaRPr lang="fr-FR" sz="2000">
              <a:ea typeface="Calibri"/>
              <a:cs typeface="Calibri"/>
            </a:endParaRPr>
          </a:p>
          <a:p>
            <a:endParaRPr lang="fr-FR" sz="2000">
              <a:ea typeface="Calibri"/>
              <a:cs typeface="Calibri"/>
            </a:endParaRPr>
          </a:p>
          <a:p>
            <a:endParaRPr lang="fr-FR" sz="2000">
              <a:ea typeface="Calibri"/>
              <a:cs typeface="Calibri"/>
            </a:endParaRPr>
          </a:p>
          <a:p>
            <a:r>
              <a:rPr lang="fr-FR" sz="2000" err="1">
                <a:ea typeface="Calibri"/>
                <a:cs typeface="Calibri"/>
              </a:rPr>
              <a:t>Rtot</a:t>
            </a:r>
            <a:r>
              <a:rPr lang="fr-FR" sz="2000">
                <a:ea typeface="Calibri"/>
                <a:cs typeface="Calibri"/>
              </a:rPr>
              <a:t> &lt; 0  --&gt; génération d'oscillation              Im(Y11) = 0 --&gt; L et C se compensent à </a:t>
            </a:r>
            <a:r>
              <a:rPr lang="fr-FR" sz="2000" err="1">
                <a:ea typeface="Calibri"/>
                <a:cs typeface="Calibri"/>
              </a:rPr>
              <a:t>F</a:t>
            </a:r>
            <a:r>
              <a:rPr lang="fr-FR" sz="1600" err="1">
                <a:ea typeface="Calibri"/>
                <a:cs typeface="Calibri"/>
              </a:rPr>
              <a:t>resonnance</a:t>
            </a:r>
            <a:r>
              <a:rPr lang="fr-FR" sz="2000">
                <a:ea typeface="Calibri"/>
                <a:cs typeface="Calibri"/>
              </a:rPr>
              <a:t> = 2.4 GHz </a:t>
            </a:r>
            <a:endParaRPr lang="fr-FR">
              <a:ea typeface="Calibri"/>
              <a:cs typeface="Calibri"/>
            </a:endParaRPr>
          </a:p>
          <a:p>
            <a:pPr lvl="1"/>
            <a:endParaRPr lang="fr-FR" sz="2000">
              <a:ea typeface="Calibri"/>
              <a:cs typeface="Calibri"/>
            </a:endParaRPr>
          </a:p>
        </p:txBody>
      </p:sp>
      <p:pic>
        <p:nvPicPr>
          <p:cNvPr id="9" name="Espace réservé du contenu 8" descr="Une image contenant texte, diagramme, ligne, Parallèle&#10;&#10;Le contenu généré par l’IA peut être incorrect.">
            <a:extLst>
              <a:ext uri="{FF2B5EF4-FFF2-40B4-BE49-F238E27FC236}">
                <a16:creationId xmlns:a16="http://schemas.microsoft.com/office/drawing/2014/main" id="{B49B0629-6338-43CF-D690-0D0772AFC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</a:blip>
          <a:srcRect l="46303" r="161"/>
          <a:stretch>
            <a:fillRect/>
          </a:stretch>
        </p:blipFill>
        <p:spPr>
          <a:xfrm>
            <a:off x="7268329" y="3604419"/>
            <a:ext cx="3830221" cy="2364922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E8F8074-1693-E20D-659C-F96415E5C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55</a:t>
            </a:fld>
            <a:endParaRPr lang="fr-FR"/>
          </a:p>
        </p:txBody>
      </p:sp>
      <p:sp>
        <p:nvSpPr>
          <p:cNvPr id="6" name="Titre 4">
            <a:extLst>
              <a:ext uri="{FF2B5EF4-FFF2-40B4-BE49-F238E27FC236}">
                <a16:creationId xmlns:a16="http://schemas.microsoft.com/office/drawing/2014/main" id="{467D9679-836F-2C41-D424-88F358CBE577}"/>
              </a:ext>
            </a:extLst>
          </p:cNvPr>
          <p:cNvSpPr txBox="1">
            <a:spLocks/>
          </p:cNvSpPr>
          <p:nvPr/>
        </p:nvSpPr>
        <p:spPr>
          <a:xfrm>
            <a:off x="726017" y="2211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/>
              <a:t>PLL – VCO</a:t>
            </a:r>
          </a:p>
          <a:p>
            <a:r>
              <a:rPr lang="fr-FR">
                <a:ea typeface="Calibri Light"/>
                <a:cs typeface="Calibri Light"/>
              </a:rPr>
              <a:t>Résultats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6662605B-5516-0949-CA57-7A6CF2E22335}"/>
              </a:ext>
            </a:extLst>
          </p:cNvPr>
          <p:cNvSpPr txBox="1">
            <a:spLocks/>
          </p:cNvSpPr>
          <p:nvPr/>
        </p:nvSpPr>
        <p:spPr>
          <a:xfrm>
            <a:off x="473830" y="1711929"/>
            <a:ext cx="4698093" cy="7772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>
                <a:ea typeface="Calibri"/>
                <a:cs typeface="Calibri"/>
              </a:rPr>
              <a:t>Oscillateur "idéal" (L,C modèle) : </a:t>
            </a:r>
            <a:endParaRPr lang="fr-FR">
              <a:ea typeface="Calibri"/>
              <a:cs typeface="Calibri"/>
            </a:endParaRPr>
          </a:p>
          <a:p>
            <a:pPr marL="0" indent="0">
              <a:buNone/>
            </a:pPr>
            <a:r>
              <a:rPr lang="fr-FR" sz="1800">
                <a:ea typeface="Calibri"/>
                <a:cs typeface="Calibri"/>
              </a:rPr>
              <a:t>Simulation transient : </a:t>
            </a:r>
            <a:r>
              <a:rPr lang="fr-FR" sz="1800" err="1">
                <a:ea typeface="Calibri"/>
                <a:cs typeface="Calibri"/>
              </a:rPr>
              <a:t>F</a:t>
            </a:r>
            <a:r>
              <a:rPr lang="fr-FR" sz="1400" err="1">
                <a:ea typeface="Calibri"/>
                <a:cs typeface="Calibri"/>
              </a:rPr>
              <a:t>oscillation</a:t>
            </a:r>
            <a:r>
              <a:rPr lang="fr-FR" sz="1800">
                <a:ea typeface="Calibri"/>
                <a:cs typeface="Calibri"/>
              </a:rPr>
              <a:t> = 2.45 GHz</a:t>
            </a:r>
            <a:endParaRPr lang="fr-FR" sz="280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fr-FR" sz="2000">
              <a:ea typeface="Calibri"/>
              <a:cs typeface="Calibri"/>
            </a:endParaRPr>
          </a:p>
          <a:p>
            <a:endParaRPr lang="fr-FR" sz="2000">
              <a:ea typeface="Calibri"/>
              <a:cs typeface="Calibri"/>
            </a:endParaRPr>
          </a:p>
          <a:p>
            <a:pPr marL="457200" lvl="2" indent="0">
              <a:buNone/>
            </a:pPr>
            <a:endParaRPr lang="fr-FR" sz="1800">
              <a:ea typeface="Calibri"/>
              <a:cs typeface="Calibri"/>
            </a:endParaRPr>
          </a:p>
          <a:p>
            <a:pPr lvl="1"/>
            <a:endParaRPr lang="fr-FR" sz="2000">
              <a:ea typeface="Calibri"/>
              <a:cs typeface="Calibri"/>
            </a:endParaRPr>
          </a:p>
          <a:p>
            <a:pPr marL="0" indent="0">
              <a:buNone/>
            </a:pPr>
            <a:endParaRPr lang="fr-FR" sz="2200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</p:txBody>
      </p:sp>
      <p:pic>
        <p:nvPicPr>
          <p:cNvPr id="12" name="Image 11" descr="A graph of a waveform&#10;&#10;AI-generated content may be incorrect.">
            <a:extLst>
              <a:ext uri="{FF2B5EF4-FFF2-40B4-BE49-F238E27FC236}">
                <a16:creationId xmlns:a16="http://schemas.microsoft.com/office/drawing/2014/main" id="{4C998314-9C07-05B8-0AF9-623A183DA19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</a:blip>
          <a:srcRect t="3731" b="-373"/>
          <a:stretch>
            <a:fillRect/>
          </a:stretch>
        </p:blipFill>
        <p:spPr>
          <a:xfrm>
            <a:off x="4895244" y="218923"/>
            <a:ext cx="7034592" cy="2824372"/>
          </a:xfrm>
          <a:prstGeom prst="rect">
            <a:avLst/>
          </a:prstGeom>
        </p:spPr>
      </p:pic>
      <p:pic>
        <p:nvPicPr>
          <p:cNvPr id="14" name="Espace réservé du contenu 8" descr="Une image contenant texte, diagramme, ligne, Parallèle&#10;&#10;Le contenu généré par l’IA peut être incorrect.">
            <a:extLst>
              <a:ext uri="{FF2B5EF4-FFF2-40B4-BE49-F238E27FC236}">
                <a16:creationId xmlns:a16="http://schemas.microsoft.com/office/drawing/2014/main" id="{9A5810AC-A3F2-800A-B9B9-1F3E0D9F2CB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AE1"/>
              </a:clrFrom>
              <a:clrTo>
                <a:srgbClr val="FFFAE1">
                  <a:alpha val="0"/>
                </a:srgbClr>
              </a:clrTo>
            </a:clrChange>
          </a:blip>
          <a:srcRect t="4265" r="55000"/>
          <a:stretch>
            <a:fillRect/>
          </a:stretch>
        </p:blipFill>
        <p:spPr>
          <a:xfrm>
            <a:off x="888469" y="3604419"/>
            <a:ext cx="3210681" cy="2364806"/>
          </a:xfrm>
          <a:prstGeom prst="rect">
            <a:avLst/>
          </a:prstGeom>
        </p:spPr>
      </p:pic>
      <p:pic>
        <p:nvPicPr>
          <p:cNvPr id="3" name="Picture 2" descr="Une image contenant symbole, Police, ligne, capture d’écran&#10;&#10;Le contenu généré par l’IA peut être incorrect.">
            <a:hlinkClick r:id="rId4"/>
            <a:extLst>
              <a:ext uri="{FF2B5EF4-FFF2-40B4-BE49-F238E27FC236}">
                <a16:creationId xmlns:a16="http://schemas.microsoft.com/office/drawing/2014/main" id="{E0FA9786-6227-A4F0-F23F-F12AE80C0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235" y="218923"/>
            <a:ext cx="730915" cy="70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8240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D71C7B7-C3F8-7124-E413-1B5ACB9DC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56</a:t>
            </a:fld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FE10FA6F-2D47-E28A-019A-27CA6F5F9548}"/>
              </a:ext>
            </a:extLst>
          </p:cNvPr>
          <p:cNvGrpSpPr/>
          <p:nvPr/>
        </p:nvGrpSpPr>
        <p:grpSpPr>
          <a:xfrm>
            <a:off x="1467198" y="1253086"/>
            <a:ext cx="10504106" cy="5085210"/>
            <a:chOff x="1467198" y="1253086"/>
            <a:chExt cx="10504106" cy="5085210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275649A8-EA51-4CF2-9FFB-9EE258C8F340}"/>
                </a:ext>
              </a:extLst>
            </p:cNvPr>
            <p:cNvGrpSpPr/>
            <p:nvPr/>
          </p:nvGrpSpPr>
          <p:grpSpPr>
            <a:xfrm>
              <a:off x="1467198" y="1253086"/>
              <a:ext cx="10504106" cy="5085210"/>
              <a:chOff x="1952107" y="1710286"/>
              <a:chExt cx="9968398" cy="4381096"/>
            </a:xfrm>
          </p:grpSpPr>
          <p:pic>
            <p:nvPicPr>
              <p:cNvPr id="5" name="Image 4" descr="Une image contenant texte, diagramme, ligne, Tracé&#10;&#10;Le contenu généré par l’IA peut être incorrect.">
                <a:extLst>
                  <a:ext uri="{FF2B5EF4-FFF2-40B4-BE49-F238E27FC236}">
                    <a16:creationId xmlns:a16="http://schemas.microsoft.com/office/drawing/2014/main" id="{026CFC06-0231-DB52-AD51-51DA04B60F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52107" y="1713345"/>
                <a:ext cx="6098769" cy="4378037"/>
              </a:xfrm>
              <a:prstGeom prst="rect">
                <a:avLst/>
              </a:prstGeom>
            </p:spPr>
          </p:pic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2D64EFEA-1D11-D4D7-3747-24866ADF2CF5}"/>
                  </a:ext>
                </a:extLst>
              </p:cNvPr>
              <p:cNvSpPr txBox="1"/>
              <p:nvPr/>
            </p:nvSpPr>
            <p:spPr>
              <a:xfrm>
                <a:off x="8346675" y="1710286"/>
                <a:ext cx="3573830" cy="430886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fr-FR" sz="1100">
                    <a:ea typeface="+mn-lt"/>
                    <a:cs typeface="+mn-lt"/>
                  </a:rPr>
                  <a:t>`</a:t>
                </a:r>
                <a:r>
                  <a:rPr lang="fr-FR" sz="1100" err="1">
                    <a:ea typeface="+mn-lt"/>
                    <a:cs typeface="+mn-lt"/>
                  </a:rPr>
                  <a:t>include</a:t>
                </a:r>
                <a:r>
                  <a:rPr lang="fr-FR" sz="1100">
                    <a:ea typeface="+mn-lt"/>
                    <a:cs typeface="+mn-lt"/>
                  </a:rPr>
                  <a:t> "</a:t>
                </a:r>
                <a:r>
                  <a:rPr lang="fr-FR" sz="1100" err="1">
                    <a:ea typeface="+mn-lt"/>
                    <a:cs typeface="+mn-lt"/>
                  </a:rPr>
                  <a:t>constants.vams</a:t>
                </a:r>
                <a:r>
                  <a:rPr lang="fr-FR" sz="1100">
                    <a:ea typeface="+mn-lt"/>
                    <a:cs typeface="+mn-lt"/>
                  </a:rPr>
                  <a:t>"</a:t>
                </a:r>
                <a:endParaRPr lang="fr-FR" sz="1100">
                  <a:ea typeface="Calibri"/>
                  <a:cs typeface="Calibri"/>
                </a:endParaRPr>
              </a:p>
              <a:p>
                <a:r>
                  <a:rPr lang="fr-FR" sz="1100">
                    <a:ea typeface="+mn-lt"/>
                    <a:cs typeface="+mn-lt"/>
                  </a:rPr>
                  <a:t>`</a:t>
                </a:r>
                <a:r>
                  <a:rPr lang="fr-FR" sz="1100" err="1">
                    <a:ea typeface="+mn-lt"/>
                    <a:cs typeface="+mn-lt"/>
                  </a:rPr>
                  <a:t>include</a:t>
                </a:r>
                <a:r>
                  <a:rPr lang="fr-FR" sz="1100">
                    <a:ea typeface="+mn-lt"/>
                    <a:cs typeface="+mn-lt"/>
                  </a:rPr>
                  <a:t> "</a:t>
                </a:r>
                <a:r>
                  <a:rPr lang="fr-FR" sz="1100" err="1">
                    <a:ea typeface="+mn-lt"/>
                    <a:cs typeface="+mn-lt"/>
                  </a:rPr>
                  <a:t>disciplines.vams</a:t>
                </a:r>
                <a:r>
                  <a:rPr lang="fr-FR" sz="1100">
                    <a:ea typeface="+mn-lt"/>
                    <a:cs typeface="+mn-lt"/>
                  </a:rPr>
                  <a:t>"</a:t>
                </a:r>
                <a:endParaRPr lang="fr-FR" sz="1100">
                  <a:ea typeface="Calibri"/>
                  <a:cs typeface="Calibri"/>
                </a:endParaRPr>
              </a:p>
              <a:p>
                <a:endParaRPr lang="fr-FR" sz="1100">
                  <a:ea typeface="Calibri"/>
                  <a:cs typeface="Calibri"/>
                </a:endParaRPr>
              </a:p>
              <a:p>
                <a:r>
                  <a:rPr lang="fr-FR" sz="1100">
                    <a:ea typeface="+mn-lt"/>
                    <a:cs typeface="+mn-lt"/>
                  </a:rPr>
                  <a:t>module VCO(</a:t>
                </a:r>
                <a:r>
                  <a:rPr lang="fr-FR" sz="1100" err="1">
                    <a:ea typeface="+mn-lt"/>
                    <a:cs typeface="+mn-lt"/>
                  </a:rPr>
                  <a:t>Vctrl</a:t>
                </a:r>
                <a:r>
                  <a:rPr lang="fr-FR" sz="1100">
                    <a:ea typeface="+mn-lt"/>
                    <a:cs typeface="+mn-lt"/>
                  </a:rPr>
                  <a:t>, </a:t>
                </a:r>
                <a:r>
                  <a:rPr lang="fr-FR" sz="1100" err="1">
                    <a:ea typeface="+mn-lt"/>
                    <a:cs typeface="+mn-lt"/>
                  </a:rPr>
                  <a:t>vss</a:t>
                </a:r>
                <a:r>
                  <a:rPr lang="fr-FR" sz="1100">
                    <a:ea typeface="+mn-lt"/>
                    <a:cs typeface="+mn-lt"/>
                  </a:rPr>
                  <a:t>, </a:t>
                </a:r>
                <a:r>
                  <a:rPr lang="fr-FR" sz="1100" err="1">
                    <a:ea typeface="+mn-lt"/>
                    <a:cs typeface="+mn-lt"/>
                  </a:rPr>
                  <a:t>Vout</a:t>
                </a:r>
                <a:r>
                  <a:rPr lang="fr-FR" sz="1100">
                    <a:ea typeface="+mn-lt"/>
                    <a:cs typeface="+mn-lt"/>
                  </a:rPr>
                  <a:t>);</a:t>
                </a:r>
                <a:endParaRPr lang="fr-FR" sz="1100">
                  <a:ea typeface="Calibri"/>
                  <a:cs typeface="Calibri"/>
                </a:endParaRPr>
              </a:p>
              <a:p>
                <a:r>
                  <a:rPr lang="fr-FR" sz="1100">
                    <a:ea typeface="+mn-lt"/>
                    <a:cs typeface="+mn-lt"/>
                  </a:rPr>
                  <a:t>    //déclaration de variables</a:t>
                </a:r>
                <a:endParaRPr lang="fr-FR" sz="1100">
                  <a:ea typeface="Calibri"/>
                  <a:cs typeface="Calibri"/>
                </a:endParaRPr>
              </a:p>
              <a:p>
                <a:r>
                  <a:rPr lang="fr-FR" sz="1100">
                    <a:ea typeface="+mn-lt"/>
                    <a:cs typeface="+mn-lt"/>
                  </a:rPr>
                  <a:t>    input </a:t>
                </a:r>
                <a:r>
                  <a:rPr lang="fr-FR" sz="1100" err="1">
                    <a:ea typeface="+mn-lt"/>
                    <a:cs typeface="+mn-lt"/>
                  </a:rPr>
                  <a:t>Vctrl</a:t>
                </a:r>
                <a:r>
                  <a:rPr lang="fr-FR" sz="1100">
                    <a:ea typeface="+mn-lt"/>
                    <a:cs typeface="+mn-lt"/>
                  </a:rPr>
                  <a:t>;</a:t>
                </a:r>
                <a:endParaRPr lang="fr-FR" sz="1100">
                  <a:ea typeface="Calibri"/>
                  <a:cs typeface="Calibri"/>
                </a:endParaRPr>
              </a:p>
              <a:p>
                <a:r>
                  <a:rPr lang="fr-FR" sz="1100">
                    <a:ea typeface="+mn-lt"/>
                    <a:cs typeface="+mn-lt"/>
                  </a:rPr>
                  <a:t>    </a:t>
                </a:r>
                <a:r>
                  <a:rPr lang="fr-FR" sz="1100" err="1">
                    <a:ea typeface="+mn-lt"/>
                    <a:cs typeface="+mn-lt"/>
                  </a:rPr>
                  <a:t>inout</a:t>
                </a:r>
                <a:r>
                  <a:rPr lang="fr-FR" sz="1100">
                    <a:ea typeface="+mn-lt"/>
                    <a:cs typeface="+mn-lt"/>
                  </a:rPr>
                  <a:t> </a:t>
                </a:r>
                <a:r>
                  <a:rPr lang="fr-FR" sz="1100" err="1">
                    <a:ea typeface="+mn-lt"/>
                    <a:cs typeface="+mn-lt"/>
                  </a:rPr>
                  <a:t>vss</a:t>
                </a:r>
                <a:r>
                  <a:rPr lang="fr-FR" sz="1100">
                    <a:ea typeface="+mn-lt"/>
                    <a:cs typeface="+mn-lt"/>
                  </a:rPr>
                  <a:t>;</a:t>
                </a:r>
                <a:endParaRPr lang="fr-FR" sz="1100">
                  <a:ea typeface="Calibri"/>
                  <a:cs typeface="Calibri"/>
                </a:endParaRPr>
              </a:p>
              <a:p>
                <a:r>
                  <a:rPr lang="fr-FR" sz="1100">
                    <a:ea typeface="+mn-lt"/>
                    <a:cs typeface="+mn-lt"/>
                  </a:rPr>
                  <a:t>    output </a:t>
                </a:r>
                <a:r>
                  <a:rPr lang="fr-FR" sz="1100" err="1">
                    <a:ea typeface="+mn-lt"/>
                    <a:cs typeface="+mn-lt"/>
                  </a:rPr>
                  <a:t>Vout</a:t>
                </a:r>
                <a:r>
                  <a:rPr lang="fr-FR" sz="1100">
                    <a:ea typeface="+mn-lt"/>
                    <a:cs typeface="+mn-lt"/>
                  </a:rPr>
                  <a:t>;</a:t>
                </a:r>
                <a:endParaRPr lang="fr-FR" sz="1100">
                  <a:ea typeface="Calibri"/>
                  <a:cs typeface="Calibri"/>
                </a:endParaRPr>
              </a:p>
              <a:p>
                <a:r>
                  <a:rPr lang="fr-FR" sz="1100">
                    <a:ea typeface="+mn-lt"/>
                    <a:cs typeface="+mn-lt"/>
                  </a:rPr>
                  <a:t>    </a:t>
                </a:r>
                <a:r>
                  <a:rPr lang="fr-FR" sz="1100" err="1">
                    <a:ea typeface="+mn-lt"/>
                    <a:cs typeface="+mn-lt"/>
                  </a:rPr>
                  <a:t>electrical</a:t>
                </a:r>
                <a:r>
                  <a:rPr lang="fr-FR" sz="1100">
                    <a:ea typeface="+mn-lt"/>
                    <a:cs typeface="+mn-lt"/>
                  </a:rPr>
                  <a:t> </a:t>
                </a:r>
                <a:r>
                  <a:rPr lang="fr-FR" sz="1100" err="1">
                    <a:ea typeface="+mn-lt"/>
                    <a:cs typeface="+mn-lt"/>
                  </a:rPr>
                  <a:t>Vctrl</a:t>
                </a:r>
                <a:r>
                  <a:rPr lang="fr-FR" sz="1100">
                    <a:ea typeface="+mn-lt"/>
                    <a:cs typeface="+mn-lt"/>
                  </a:rPr>
                  <a:t>, </a:t>
                </a:r>
                <a:r>
                  <a:rPr lang="fr-FR" sz="1100" err="1">
                    <a:ea typeface="+mn-lt"/>
                    <a:cs typeface="+mn-lt"/>
                  </a:rPr>
                  <a:t>vss</a:t>
                </a:r>
                <a:r>
                  <a:rPr lang="fr-FR" sz="1100">
                    <a:ea typeface="+mn-lt"/>
                    <a:cs typeface="+mn-lt"/>
                  </a:rPr>
                  <a:t>, </a:t>
                </a:r>
                <a:r>
                  <a:rPr lang="fr-FR" sz="1100" err="1">
                    <a:ea typeface="+mn-lt"/>
                    <a:cs typeface="+mn-lt"/>
                  </a:rPr>
                  <a:t>Vout</a:t>
                </a:r>
                <a:r>
                  <a:rPr lang="fr-FR" sz="1100">
                    <a:ea typeface="+mn-lt"/>
                    <a:cs typeface="+mn-lt"/>
                  </a:rPr>
                  <a:t>;</a:t>
                </a:r>
                <a:endParaRPr lang="fr-FR" sz="1100">
                  <a:ea typeface="Calibri"/>
                  <a:cs typeface="Calibri"/>
                </a:endParaRPr>
              </a:p>
              <a:p>
                <a:r>
                  <a:rPr lang="fr-FR" sz="1100">
                    <a:ea typeface="+mn-lt"/>
                    <a:cs typeface="+mn-lt"/>
                  </a:rPr>
                  <a:t>    </a:t>
                </a:r>
                <a:r>
                  <a:rPr lang="fr-FR" sz="1100" err="1">
                    <a:ea typeface="+mn-lt"/>
                    <a:cs typeface="+mn-lt"/>
                  </a:rPr>
                  <a:t>parameter</a:t>
                </a:r>
                <a:r>
                  <a:rPr lang="fr-FR" sz="1100">
                    <a:ea typeface="+mn-lt"/>
                    <a:cs typeface="+mn-lt"/>
                  </a:rPr>
                  <a:t> real </a:t>
                </a:r>
                <a:r>
                  <a:rPr lang="fr-FR" sz="1100">
                    <a:highlight>
                      <a:srgbClr val="00FF00"/>
                    </a:highlight>
                    <a:ea typeface="+mn-lt"/>
                    <a:cs typeface="+mn-lt"/>
                  </a:rPr>
                  <a:t>Ko = 80E6</a:t>
                </a:r>
                <a:r>
                  <a:rPr lang="fr-FR" sz="1100">
                    <a:ea typeface="+mn-lt"/>
                    <a:cs typeface="+mn-lt"/>
                  </a:rPr>
                  <a:t>, </a:t>
                </a:r>
                <a:r>
                  <a:rPr lang="fr-FR" sz="1100" err="1">
                    <a:highlight>
                      <a:srgbClr val="00FF00"/>
                    </a:highlight>
                    <a:ea typeface="+mn-lt"/>
                    <a:cs typeface="+mn-lt"/>
                  </a:rPr>
                  <a:t>fo</a:t>
                </a:r>
                <a:r>
                  <a:rPr lang="fr-FR" sz="1100">
                    <a:highlight>
                      <a:srgbClr val="00FF00"/>
                    </a:highlight>
                    <a:ea typeface="+mn-lt"/>
                    <a:cs typeface="+mn-lt"/>
                  </a:rPr>
                  <a:t> = 2.45E9</a:t>
                </a:r>
                <a:r>
                  <a:rPr lang="fr-FR" sz="1100">
                    <a:ea typeface="+mn-lt"/>
                    <a:cs typeface="+mn-lt"/>
                  </a:rPr>
                  <a:t>, </a:t>
                </a:r>
                <a:r>
                  <a:rPr lang="fr-FR" sz="1100" err="1">
                    <a:highlight>
                      <a:srgbClr val="00FF00"/>
                    </a:highlight>
                    <a:ea typeface="+mn-lt"/>
                    <a:cs typeface="+mn-lt"/>
                  </a:rPr>
                  <a:t>Wo</a:t>
                </a:r>
                <a:r>
                  <a:rPr lang="fr-FR" sz="1100">
                    <a:highlight>
                      <a:srgbClr val="00FF00"/>
                    </a:highlight>
                    <a:ea typeface="+mn-lt"/>
                    <a:cs typeface="+mn-lt"/>
                  </a:rPr>
                  <a:t> = 2*`M_PI*</a:t>
                </a:r>
                <a:r>
                  <a:rPr lang="fr-FR" sz="1100" err="1">
                    <a:highlight>
                      <a:srgbClr val="00FF00"/>
                    </a:highlight>
                    <a:ea typeface="+mn-lt"/>
                    <a:cs typeface="+mn-lt"/>
                  </a:rPr>
                  <a:t>fo</a:t>
                </a:r>
                <a:r>
                  <a:rPr lang="fr-FR" sz="1100">
                    <a:ea typeface="+mn-lt"/>
                    <a:cs typeface="+mn-lt"/>
                  </a:rPr>
                  <a:t>;</a:t>
                </a:r>
                <a:endParaRPr lang="fr-FR" sz="1100">
                  <a:ea typeface="Calibri"/>
                  <a:cs typeface="Calibri"/>
                </a:endParaRPr>
              </a:p>
              <a:p>
                <a:r>
                  <a:rPr lang="fr-FR" sz="1100">
                    <a:ea typeface="+mn-lt"/>
                    <a:cs typeface="+mn-lt"/>
                  </a:rPr>
                  <a:t>    real W_VCO, phi;</a:t>
                </a:r>
                <a:endParaRPr lang="fr-FR" sz="1100">
                  <a:ea typeface="Calibri"/>
                  <a:cs typeface="Calibri"/>
                </a:endParaRPr>
              </a:p>
              <a:p>
                <a:endParaRPr lang="fr-FR" sz="1100">
                  <a:ea typeface="Calibri"/>
                  <a:cs typeface="Calibri"/>
                </a:endParaRPr>
              </a:p>
              <a:p>
                <a:r>
                  <a:rPr lang="fr-FR" sz="1100">
                    <a:ea typeface="+mn-lt"/>
                    <a:cs typeface="+mn-lt"/>
                  </a:rPr>
                  <a:t>    </a:t>
                </a:r>
                <a:r>
                  <a:rPr lang="fr-FR" sz="1100" err="1">
                    <a:ea typeface="+mn-lt"/>
                    <a:cs typeface="+mn-lt"/>
                  </a:rPr>
                  <a:t>analog</a:t>
                </a:r>
                <a:r>
                  <a:rPr lang="fr-FR" sz="1100">
                    <a:ea typeface="+mn-lt"/>
                    <a:cs typeface="+mn-lt"/>
                  </a:rPr>
                  <a:t> </a:t>
                </a:r>
                <a:r>
                  <a:rPr lang="fr-FR" sz="1100" err="1">
                    <a:ea typeface="+mn-lt"/>
                    <a:cs typeface="+mn-lt"/>
                  </a:rPr>
                  <a:t>begin</a:t>
                </a:r>
                <a:endParaRPr lang="fr-FR" sz="1100" err="1">
                  <a:ea typeface="Calibri"/>
                  <a:cs typeface="Calibri"/>
                </a:endParaRPr>
              </a:p>
              <a:p>
                <a:r>
                  <a:rPr lang="fr-FR" sz="1100">
                    <a:ea typeface="+mn-lt"/>
                    <a:cs typeface="+mn-lt"/>
                  </a:rPr>
                  <a:t>        if(V(</a:t>
                </a:r>
                <a:r>
                  <a:rPr lang="fr-FR" sz="1100" err="1">
                    <a:ea typeface="+mn-lt"/>
                    <a:cs typeface="+mn-lt"/>
                  </a:rPr>
                  <a:t>Vctrl</a:t>
                </a:r>
                <a:r>
                  <a:rPr lang="fr-FR" sz="1100">
                    <a:ea typeface="+mn-lt"/>
                    <a:cs typeface="+mn-lt"/>
                  </a:rPr>
                  <a:t>, </a:t>
                </a:r>
                <a:r>
                  <a:rPr lang="fr-FR" sz="1100" err="1">
                    <a:ea typeface="+mn-lt"/>
                    <a:cs typeface="+mn-lt"/>
                  </a:rPr>
                  <a:t>vss</a:t>
                </a:r>
                <a:r>
                  <a:rPr lang="fr-FR" sz="1100">
                    <a:ea typeface="+mn-lt"/>
                    <a:cs typeface="+mn-lt"/>
                  </a:rPr>
                  <a:t>) &gt; 1.2) </a:t>
                </a:r>
                <a:r>
                  <a:rPr lang="fr-FR" sz="1100" err="1">
                    <a:ea typeface="+mn-lt"/>
                    <a:cs typeface="+mn-lt"/>
                  </a:rPr>
                  <a:t>begin</a:t>
                </a:r>
                <a:endParaRPr lang="fr-FR" sz="1100" err="1">
                  <a:ea typeface="Calibri"/>
                  <a:cs typeface="Calibri"/>
                </a:endParaRPr>
              </a:p>
              <a:p>
                <a:r>
                  <a:rPr lang="fr-FR" sz="1100">
                    <a:ea typeface="+mn-lt"/>
                    <a:cs typeface="+mn-lt"/>
                  </a:rPr>
                  <a:t>            W_VCO = </a:t>
                </a:r>
                <a:r>
                  <a:rPr lang="fr-FR" sz="1100" err="1">
                    <a:ea typeface="+mn-lt"/>
                    <a:cs typeface="+mn-lt"/>
                  </a:rPr>
                  <a:t>Wo</a:t>
                </a:r>
                <a:r>
                  <a:rPr lang="fr-FR" sz="1100">
                    <a:ea typeface="+mn-lt"/>
                    <a:cs typeface="+mn-lt"/>
                  </a:rPr>
                  <a:t> + Ko*1.2;</a:t>
                </a:r>
                <a:endParaRPr lang="fr-FR" sz="1100">
                  <a:ea typeface="Calibri"/>
                  <a:cs typeface="Calibri"/>
                </a:endParaRPr>
              </a:p>
              <a:p>
                <a:r>
                  <a:rPr lang="fr-FR" sz="1100">
                    <a:ea typeface="+mn-lt"/>
                    <a:cs typeface="+mn-lt"/>
                  </a:rPr>
                  <a:t>        end</a:t>
                </a:r>
                <a:endParaRPr lang="fr-FR" sz="1100">
                  <a:ea typeface="Calibri"/>
                  <a:cs typeface="Calibri"/>
                </a:endParaRPr>
              </a:p>
              <a:p>
                <a:r>
                  <a:rPr lang="fr-FR" sz="1100">
                    <a:ea typeface="+mn-lt"/>
                    <a:cs typeface="+mn-lt"/>
                  </a:rPr>
                  <a:t>        </a:t>
                </a:r>
                <a:r>
                  <a:rPr lang="fr-FR" sz="1100" err="1">
                    <a:ea typeface="+mn-lt"/>
                    <a:cs typeface="+mn-lt"/>
                  </a:rPr>
                  <a:t>else</a:t>
                </a:r>
                <a:r>
                  <a:rPr lang="fr-FR" sz="1100">
                    <a:ea typeface="+mn-lt"/>
                    <a:cs typeface="+mn-lt"/>
                  </a:rPr>
                  <a:t> if(V(</a:t>
                </a:r>
                <a:r>
                  <a:rPr lang="fr-FR" sz="1100" err="1">
                    <a:ea typeface="+mn-lt"/>
                    <a:cs typeface="+mn-lt"/>
                  </a:rPr>
                  <a:t>Vctrl</a:t>
                </a:r>
                <a:r>
                  <a:rPr lang="fr-FR" sz="1100">
                    <a:ea typeface="+mn-lt"/>
                    <a:cs typeface="+mn-lt"/>
                  </a:rPr>
                  <a:t>, </a:t>
                </a:r>
                <a:r>
                  <a:rPr lang="fr-FR" sz="1100" err="1">
                    <a:ea typeface="+mn-lt"/>
                    <a:cs typeface="+mn-lt"/>
                  </a:rPr>
                  <a:t>vss</a:t>
                </a:r>
                <a:r>
                  <a:rPr lang="fr-FR" sz="1100">
                    <a:ea typeface="+mn-lt"/>
                    <a:cs typeface="+mn-lt"/>
                  </a:rPr>
                  <a:t>) &lt; 0) </a:t>
                </a:r>
                <a:r>
                  <a:rPr lang="fr-FR" sz="1100" err="1">
                    <a:ea typeface="+mn-lt"/>
                    <a:cs typeface="+mn-lt"/>
                  </a:rPr>
                  <a:t>begin</a:t>
                </a:r>
                <a:endParaRPr lang="fr-FR" sz="1100" err="1">
                  <a:ea typeface="Calibri"/>
                  <a:cs typeface="Calibri"/>
                </a:endParaRPr>
              </a:p>
              <a:p>
                <a:r>
                  <a:rPr lang="fr-FR" sz="1100">
                    <a:ea typeface="+mn-lt"/>
                    <a:cs typeface="+mn-lt"/>
                  </a:rPr>
                  <a:t>            W_VCO = </a:t>
                </a:r>
                <a:r>
                  <a:rPr lang="fr-FR" sz="1100" err="1">
                    <a:ea typeface="+mn-lt"/>
                    <a:cs typeface="+mn-lt"/>
                  </a:rPr>
                  <a:t>Wo</a:t>
                </a:r>
                <a:r>
                  <a:rPr lang="fr-FR" sz="1100">
                    <a:ea typeface="+mn-lt"/>
                    <a:cs typeface="+mn-lt"/>
                  </a:rPr>
                  <a:t>;</a:t>
                </a:r>
                <a:endParaRPr lang="fr-FR" sz="1100">
                  <a:ea typeface="Calibri"/>
                  <a:cs typeface="Calibri"/>
                </a:endParaRPr>
              </a:p>
              <a:p>
                <a:r>
                  <a:rPr lang="fr-FR" sz="1100">
                    <a:ea typeface="+mn-lt"/>
                    <a:cs typeface="+mn-lt"/>
                  </a:rPr>
                  <a:t>        end        </a:t>
                </a:r>
                <a:endParaRPr lang="fr-FR" sz="1100">
                  <a:ea typeface="Calibri"/>
                  <a:cs typeface="Calibri"/>
                </a:endParaRPr>
              </a:p>
              <a:p>
                <a:r>
                  <a:rPr lang="fr-FR" sz="1100">
                    <a:ea typeface="+mn-lt"/>
                    <a:cs typeface="+mn-lt"/>
                  </a:rPr>
                  <a:t>        </a:t>
                </a:r>
                <a:r>
                  <a:rPr lang="fr-FR" sz="1100" err="1">
                    <a:ea typeface="+mn-lt"/>
                    <a:cs typeface="+mn-lt"/>
                  </a:rPr>
                  <a:t>else</a:t>
                </a:r>
                <a:r>
                  <a:rPr lang="fr-FR" sz="1100">
                    <a:ea typeface="+mn-lt"/>
                    <a:cs typeface="+mn-lt"/>
                  </a:rPr>
                  <a:t> </a:t>
                </a:r>
                <a:r>
                  <a:rPr lang="fr-FR" sz="1100" err="1">
                    <a:ea typeface="+mn-lt"/>
                    <a:cs typeface="+mn-lt"/>
                  </a:rPr>
                  <a:t>begin</a:t>
                </a:r>
                <a:endParaRPr lang="fr-FR" sz="1100" err="1">
                  <a:ea typeface="Calibri"/>
                  <a:cs typeface="Calibri"/>
                </a:endParaRPr>
              </a:p>
              <a:p>
                <a:r>
                  <a:rPr lang="fr-FR" sz="1100">
                    <a:ea typeface="+mn-lt"/>
                    <a:cs typeface="+mn-lt"/>
                  </a:rPr>
                  <a:t>            W_VCO = </a:t>
                </a:r>
                <a:r>
                  <a:rPr lang="fr-FR" sz="1100" err="1">
                    <a:ea typeface="+mn-lt"/>
                    <a:cs typeface="+mn-lt"/>
                  </a:rPr>
                  <a:t>Wo</a:t>
                </a:r>
                <a:r>
                  <a:rPr lang="fr-FR" sz="1100">
                    <a:ea typeface="+mn-lt"/>
                    <a:cs typeface="+mn-lt"/>
                  </a:rPr>
                  <a:t> + (Ko*V(</a:t>
                </a:r>
                <a:r>
                  <a:rPr lang="fr-FR" sz="1100" err="1">
                    <a:ea typeface="+mn-lt"/>
                    <a:cs typeface="+mn-lt"/>
                  </a:rPr>
                  <a:t>Vctrl</a:t>
                </a:r>
                <a:r>
                  <a:rPr lang="fr-FR" sz="1100">
                    <a:ea typeface="+mn-lt"/>
                    <a:cs typeface="+mn-lt"/>
                  </a:rPr>
                  <a:t>, </a:t>
                </a:r>
                <a:r>
                  <a:rPr lang="fr-FR" sz="1100" err="1">
                    <a:ea typeface="+mn-lt"/>
                    <a:cs typeface="+mn-lt"/>
                  </a:rPr>
                  <a:t>vss</a:t>
                </a:r>
                <a:r>
                  <a:rPr lang="fr-FR" sz="1100">
                    <a:ea typeface="+mn-lt"/>
                    <a:cs typeface="+mn-lt"/>
                  </a:rPr>
                  <a:t>));</a:t>
                </a:r>
                <a:endParaRPr lang="fr-FR" sz="1100">
                  <a:ea typeface="Calibri"/>
                  <a:cs typeface="Calibri"/>
                </a:endParaRPr>
              </a:p>
              <a:p>
                <a:r>
                  <a:rPr lang="fr-FR" sz="1100">
                    <a:ea typeface="+mn-lt"/>
                    <a:cs typeface="+mn-lt"/>
                  </a:rPr>
                  <a:t>        end</a:t>
                </a:r>
                <a:endParaRPr lang="fr-FR" sz="1100">
                  <a:ea typeface="Calibri"/>
                  <a:cs typeface="Calibri"/>
                </a:endParaRPr>
              </a:p>
              <a:p>
                <a:r>
                  <a:rPr lang="fr-FR" sz="1100">
                    <a:ea typeface="+mn-lt"/>
                    <a:cs typeface="+mn-lt"/>
                  </a:rPr>
                  <a:t>        phi = </a:t>
                </a:r>
                <a:r>
                  <a:rPr lang="fr-FR" sz="1100" err="1">
                    <a:highlight>
                      <a:srgbClr val="FFFF00"/>
                    </a:highlight>
                    <a:ea typeface="+mn-lt"/>
                    <a:cs typeface="+mn-lt"/>
                  </a:rPr>
                  <a:t>idt</a:t>
                </a:r>
                <a:r>
                  <a:rPr lang="fr-FR" sz="1100">
                    <a:highlight>
                      <a:srgbClr val="FFFF00"/>
                    </a:highlight>
                    <a:ea typeface="+mn-lt"/>
                    <a:cs typeface="+mn-lt"/>
                  </a:rPr>
                  <a:t>(W_VCO, 0.0)</a:t>
                </a:r>
                <a:r>
                  <a:rPr lang="fr-FR" sz="1100">
                    <a:ea typeface="+mn-lt"/>
                    <a:cs typeface="+mn-lt"/>
                  </a:rPr>
                  <a:t>;</a:t>
                </a:r>
                <a:endParaRPr lang="fr-FR" sz="1100">
                  <a:ea typeface="Calibri"/>
                  <a:cs typeface="Calibri"/>
                </a:endParaRPr>
              </a:p>
              <a:p>
                <a:r>
                  <a:rPr lang="fr-FR" sz="1100">
                    <a:ea typeface="+mn-lt"/>
                    <a:cs typeface="+mn-lt"/>
                  </a:rPr>
                  <a:t>        V(</a:t>
                </a:r>
                <a:r>
                  <a:rPr lang="fr-FR" sz="1100" err="1">
                    <a:ea typeface="+mn-lt"/>
                    <a:cs typeface="+mn-lt"/>
                  </a:rPr>
                  <a:t>Vout</a:t>
                </a:r>
                <a:r>
                  <a:rPr lang="fr-FR" sz="1100">
                    <a:ea typeface="+mn-lt"/>
                    <a:cs typeface="+mn-lt"/>
                  </a:rPr>
                  <a:t>, </a:t>
                </a:r>
                <a:r>
                  <a:rPr lang="fr-FR" sz="1100" err="1">
                    <a:ea typeface="+mn-lt"/>
                    <a:cs typeface="+mn-lt"/>
                  </a:rPr>
                  <a:t>vss</a:t>
                </a:r>
                <a:r>
                  <a:rPr lang="fr-FR" sz="1100">
                    <a:ea typeface="+mn-lt"/>
                    <a:cs typeface="+mn-lt"/>
                  </a:rPr>
                  <a:t>) &lt;+ 0.6 + 0.6*cos(phi);</a:t>
                </a:r>
                <a:endParaRPr lang="fr-FR" sz="1100">
                  <a:ea typeface="Calibri"/>
                  <a:cs typeface="Calibri"/>
                </a:endParaRPr>
              </a:p>
              <a:p>
                <a:r>
                  <a:rPr lang="fr-FR" sz="1100">
                    <a:ea typeface="+mn-lt"/>
                    <a:cs typeface="+mn-lt"/>
                  </a:rPr>
                  <a:t>    end</a:t>
                </a:r>
                <a:endParaRPr lang="fr-FR" sz="1100">
                  <a:ea typeface="Calibri"/>
                  <a:cs typeface="Calibri"/>
                </a:endParaRPr>
              </a:p>
              <a:p>
                <a:r>
                  <a:rPr lang="fr-FR" sz="1100" err="1">
                    <a:ea typeface="+mn-lt"/>
                    <a:cs typeface="+mn-lt"/>
                  </a:rPr>
                  <a:t>endmodule</a:t>
                </a:r>
                <a:endParaRPr lang="fr-FR" sz="1100">
                  <a:ea typeface="+mn-lt"/>
                  <a:cs typeface="+mn-lt"/>
                </a:endParaRPr>
              </a:p>
              <a:p>
                <a:endParaRPr lang="fr-FR" sz="1100">
                  <a:ea typeface="Calibri"/>
                  <a:cs typeface="Calibri"/>
                </a:endParaRPr>
              </a:p>
              <a:p>
                <a:r>
                  <a:rPr lang="fr-FR" sz="1100" b="1" u="sng">
                    <a:ea typeface="Calibri"/>
                    <a:cs typeface="Calibri"/>
                  </a:rPr>
                  <a:t>Le problème est que l'intégrale est toujours nulle.</a:t>
                </a:r>
              </a:p>
              <a:p>
                <a:endParaRPr lang="fr-FR" sz="1100">
                  <a:ea typeface="Calibri"/>
                  <a:cs typeface="Calibri"/>
                </a:endParaRPr>
              </a:p>
            </p:txBody>
          </p:sp>
        </p:grp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383CC0B3-2234-BD8B-217E-264AC7802EEE}"/>
                </a:ext>
              </a:extLst>
            </p:cNvPr>
            <p:cNvSpPr/>
            <p:nvPr/>
          </p:nvSpPr>
          <p:spPr>
            <a:xfrm>
              <a:off x="8205414" y="5812449"/>
              <a:ext cx="2977350" cy="23213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4FC119A-5056-AFF8-10E8-532764846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Calibri Light"/>
                <a:cs typeface="Calibri Light"/>
              </a:rPr>
              <a:t>PLL – </a:t>
            </a:r>
            <a:r>
              <a:rPr lang="fr-FR" err="1">
                <a:ea typeface="Calibri Light"/>
                <a:cs typeface="Calibri Light"/>
              </a:rPr>
              <a:t>Verilog</a:t>
            </a:r>
            <a:r>
              <a:rPr lang="fr-FR">
                <a:ea typeface="Calibri Light"/>
                <a:cs typeface="Calibri Light"/>
              </a:rPr>
              <a:t>-A</a:t>
            </a:r>
            <a:br>
              <a:rPr lang="fr-FR">
                <a:ea typeface="Calibri Light"/>
                <a:cs typeface="Calibri Light"/>
              </a:rPr>
            </a:br>
            <a:r>
              <a:rPr lang="fr-FR">
                <a:ea typeface="Calibri Light"/>
                <a:cs typeface="Calibri Light"/>
              </a:rPr>
              <a:t>Méthodologie &amp; Problème 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82B6955-2431-BAD6-E8FB-E8BC76E15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691" y="1631661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ea typeface="Calibri"/>
                <a:cs typeface="Calibri"/>
              </a:rPr>
              <a:t>VCO : </a:t>
            </a:r>
          </a:p>
          <a:p>
            <a:pPr marL="0" indent="0">
              <a:buNone/>
            </a:pPr>
            <a:endParaRPr lang="fr-FR">
              <a:ea typeface="Calibri"/>
              <a:cs typeface="Calibri"/>
            </a:endParaRPr>
          </a:p>
        </p:txBody>
      </p:sp>
      <p:sp>
        <p:nvSpPr>
          <p:cNvPr id="10" name="Flèche : gauche 9">
            <a:extLst>
              <a:ext uri="{FF2B5EF4-FFF2-40B4-BE49-F238E27FC236}">
                <a16:creationId xmlns:a16="http://schemas.microsoft.com/office/drawing/2014/main" id="{67EE8024-9D0C-B4A5-FDB6-04AD344CB381}"/>
              </a:ext>
            </a:extLst>
          </p:cNvPr>
          <p:cNvSpPr/>
          <p:nvPr/>
        </p:nvSpPr>
        <p:spPr>
          <a:xfrm>
            <a:off x="7720927" y="4289098"/>
            <a:ext cx="706490" cy="545006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29475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A4A0CA-8897-AEA2-61A6-B8AE0E874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745"/>
            <a:ext cx="10515600" cy="1325563"/>
          </a:xfrm>
        </p:spPr>
        <p:txBody>
          <a:bodyPr>
            <a:normAutofit/>
          </a:bodyPr>
          <a:lstStyle/>
          <a:p>
            <a:r>
              <a:rPr lang="fr-FR">
                <a:ea typeface="Calibri Light"/>
                <a:cs typeface="Calibri Light"/>
              </a:rPr>
              <a:t>PLL – </a:t>
            </a:r>
            <a:r>
              <a:rPr lang="fr-FR" err="1">
                <a:ea typeface="Calibri Light"/>
                <a:cs typeface="Calibri Light"/>
              </a:rPr>
              <a:t>Verilog</a:t>
            </a:r>
            <a:r>
              <a:rPr lang="fr-FR">
                <a:ea typeface="Calibri Light"/>
                <a:cs typeface="Calibri Light"/>
              </a:rPr>
              <a:t>-A</a:t>
            </a:r>
            <a:br>
              <a:rPr lang="fr-FR">
                <a:ea typeface="Calibri Light"/>
                <a:cs typeface="Calibri Light"/>
              </a:rPr>
            </a:br>
            <a:r>
              <a:rPr lang="fr-FR">
                <a:ea typeface="Calibri Light"/>
                <a:cs typeface="Calibri Light"/>
              </a:rPr>
              <a:t>Résultats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A1AED2F-37CC-F20C-F6E1-665495984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57</a:t>
            </a:fld>
            <a:endParaRPr lang="fr-FR"/>
          </a:p>
        </p:txBody>
      </p:sp>
      <p:pic>
        <p:nvPicPr>
          <p:cNvPr id="7" name="Espace réservé du contenu 6" descr="Une image contenant texte, diagramme, capture d’écran, ligne&#10;&#10;Le contenu généré par l’IA peut être incorrect.">
            <a:extLst>
              <a:ext uri="{FF2B5EF4-FFF2-40B4-BE49-F238E27FC236}">
                <a16:creationId xmlns:a16="http://schemas.microsoft.com/office/drawing/2014/main" id="{DB29EF18-0799-E738-6B35-E64926A43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BE0"/>
              </a:clrFrom>
              <a:clrTo>
                <a:srgbClr val="FFFBE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0218" y="1483880"/>
            <a:ext cx="6295163" cy="4125047"/>
          </a:xfr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B80ECBE-1B3F-EA78-DAA1-BC11638A7550}"/>
              </a:ext>
            </a:extLst>
          </p:cNvPr>
          <p:cNvSpPr txBox="1"/>
          <p:nvPr/>
        </p:nvSpPr>
        <p:spPr>
          <a:xfrm>
            <a:off x="7288806" y="1837272"/>
            <a:ext cx="4218754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fr-FR">
                <a:ea typeface="Calibri"/>
                <a:cs typeface="Calibri"/>
              </a:rPr>
              <a:t>Fréquence de départ de 2.45 GHz et gain du VCO de 80 MHz/V :</a:t>
            </a:r>
            <a:endParaRPr lang="fr-FR"/>
          </a:p>
          <a:p>
            <a:pPr marL="285750" indent="-285750" algn="just">
              <a:buFont typeface="Arial"/>
              <a:buChar char="•"/>
            </a:pPr>
            <a:r>
              <a:rPr lang="fr-FR">
                <a:ea typeface="Calibri"/>
                <a:cs typeface="Calibri"/>
              </a:rPr>
              <a:t>Période initiale de 409 </a:t>
            </a:r>
            <a:r>
              <a:rPr lang="fr-FR" err="1">
                <a:ea typeface="Calibri"/>
                <a:cs typeface="Calibri"/>
              </a:rPr>
              <a:t>ps</a:t>
            </a:r>
            <a:r>
              <a:rPr lang="fr-FR">
                <a:ea typeface="Calibri"/>
                <a:cs typeface="Calibri"/>
              </a:rPr>
              <a:t>, soit une fréquence de 2.445 GHz</a:t>
            </a:r>
          </a:p>
          <a:p>
            <a:pPr marL="285750" indent="-285750" algn="just">
              <a:buFont typeface="Arial"/>
              <a:buChar char="•"/>
            </a:pPr>
            <a:r>
              <a:rPr lang="fr-FR">
                <a:ea typeface="Calibri"/>
                <a:cs typeface="Calibri"/>
              </a:rPr>
              <a:t>Période finale de 405 </a:t>
            </a:r>
            <a:r>
              <a:rPr lang="fr-FR" err="1">
                <a:ea typeface="Calibri"/>
                <a:cs typeface="Calibri"/>
              </a:rPr>
              <a:t>ps</a:t>
            </a:r>
            <a:r>
              <a:rPr lang="fr-FR">
                <a:ea typeface="Calibri"/>
                <a:cs typeface="Calibri"/>
              </a:rPr>
              <a:t>, soit une fréquence de 2.47 GHz</a:t>
            </a:r>
          </a:p>
          <a:p>
            <a:pPr marL="285750" indent="-285750" algn="just">
              <a:buFont typeface="Arial"/>
              <a:buChar char="•"/>
            </a:pPr>
            <a:endParaRPr lang="fr-FR">
              <a:ea typeface="Calibri"/>
              <a:cs typeface="Calibri"/>
            </a:endParaRPr>
          </a:p>
          <a:p>
            <a:pPr algn="just"/>
            <a:r>
              <a:rPr lang="fr-FR">
                <a:ea typeface="Calibri"/>
                <a:cs typeface="Calibri"/>
              </a:rPr>
              <a:t>La fréquence augmente avec l'augmentation de la tension de contrôle, donc on a bien le fonctionnement d'un VCO, sauf que nous voulons de 2.40 GHz à 2.50 GHz.</a:t>
            </a:r>
          </a:p>
        </p:txBody>
      </p:sp>
    </p:spTree>
    <p:extLst>
      <p:ext uri="{BB962C8B-B14F-4D97-AF65-F5344CB8AC3E}">
        <p14:creationId xmlns:p14="http://schemas.microsoft.com/office/powerpoint/2010/main" val="15511584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F2126-5607-0A82-06A4-519A0210D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Calibri Light"/>
                <a:cs typeface="Calibri Light"/>
              </a:rPr>
              <a:t>PLL – Verilog-A</a:t>
            </a:r>
            <a:br>
              <a:rPr lang="fr-FR">
                <a:ea typeface="Calibri Light"/>
                <a:cs typeface="Calibri Light"/>
              </a:rPr>
            </a:br>
            <a:r>
              <a:rPr lang="fr-FR">
                <a:ea typeface="Calibri Light"/>
                <a:cs typeface="Calibri Light"/>
              </a:rPr>
              <a:t>Méthodologie &amp; Résultats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3F9A13F-447B-9EAF-0E6F-8C5809B21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58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B51789F-19B8-A9B7-0D01-C520092AA510}"/>
              </a:ext>
            </a:extLst>
          </p:cNvPr>
          <p:cNvSpPr txBox="1"/>
          <p:nvPr/>
        </p:nvSpPr>
        <p:spPr>
          <a:xfrm>
            <a:off x="7492007" y="1000341"/>
            <a:ext cx="4218754" cy="53553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fr-FR">
                <a:ea typeface="Calibri"/>
                <a:cs typeface="Calibri"/>
              </a:rPr>
              <a:t>Pour trouver le bon gain du VCO :</a:t>
            </a:r>
            <a:endParaRPr lang="fr-FR"/>
          </a:p>
          <a:p>
            <a:pPr algn="just"/>
            <a:r>
              <a:rPr lang="fr-FR">
                <a:ea typeface="Calibri"/>
                <a:cs typeface="Calibri"/>
              </a:rPr>
              <a:t>Ko = -(w</a:t>
            </a:r>
            <a:r>
              <a:rPr lang="fr-FR" sz="1200">
                <a:ea typeface="Calibri"/>
                <a:cs typeface="Calibri"/>
              </a:rPr>
              <a:t>0</a:t>
            </a:r>
            <a:r>
              <a:rPr lang="fr-FR">
                <a:ea typeface="Calibri"/>
                <a:cs typeface="Calibri"/>
              </a:rPr>
              <a:t> – </a:t>
            </a:r>
            <a:r>
              <a:rPr lang="fr-FR" err="1">
                <a:ea typeface="Calibri"/>
                <a:cs typeface="Calibri"/>
              </a:rPr>
              <a:t>w</a:t>
            </a:r>
            <a:r>
              <a:rPr lang="fr-FR" sz="1200" err="1">
                <a:ea typeface="Calibri"/>
                <a:cs typeface="Calibri"/>
              </a:rPr>
              <a:t>max</a:t>
            </a:r>
            <a:r>
              <a:rPr lang="fr-FR">
                <a:ea typeface="Calibri"/>
                <a:cs typeface="Calibri"/>
              </a:rPr>
              <a:t>)/</a:t>
            </a:r>
            <a:r>
              <a:rPr lang="fr-FR" err="1">
                <a:ea typeface="Calibri"/>
                <a:cs typeface="Calibri"/>
              </a:rPr>
              <a:t>A</a:t>
            </a:r>
            <a:r>
              <a:rPr lang="fr-FR" sz="1200" err="1">
                <a:ea typeface="Calibri"/>
                <a:cs typeface="Calibri"/>
              </a:rPr>
              <a:t>mpl</a:t>
            </a:r>
            <a:r>
              <a:rPr lang="fr-FR">
                <a:ea typeface="Calibri"/>
                <a:cs typeface="Calibri"/>
              </a:rPr>
              <a:t> = 524 MHz/V</a:t>
            </a:r>
          </a:p>
          <a:p>
            <a:pPr algn="just"/>
            <a:r>
              <a:rPr lang="fr-FR" i="1">
                <a:ea typeface="Calibri"/>
                <a:cs typeface="Calibri"/>
              </a:rPr>
              <a:t>Avec w</a:t>
            </a:r>
            <a:r>
              <a:rPr lang="fr-FR" sz="1200" i="1">
                <a:ea typeface="Calibri"/>
                <a:cs typeface="Calibri"/>
              </a:rPr>
              <a:t>0 </a:t>
            </a:r>
            <a:r>
              <a:rPr lang="fr-FR" i="1">
                <a:ea typeface="Calibri"/>
                <a:cs typeface="Calibri"/>
              </a:rPr>
              <a:t>= 2*pi*f</a:t>
            </a:r>
            <a:r>
              <a:rPr lang="fr-FR" sz="1200" i="1">
                <a:ea typeface="Calibri"/>
                <a:cs typeface="Calibri"/>
              </a:rPr>
              <a:t>0</a:t>
            </a:r>
            <a:r>
              <a:rPr lang="fr-FR" i="1">
                <a:ea typeface="Calibri"/>
                <a:cs typeface="Calibri"/>
              </a:rPr>
              <a:t> (f</a:t>
            </a:r>
            <a:r>
              <a:rPr lang="fr-FR" sz="1200" i="1">
                <a:ea typeface="Calibri"/>
                <a:cs typeface="Calibri"/>
              </a:rPr>
              <a:t>0</a:t>
            </a:r>
            <a:r>
              <a:rPr lang="fr-FR" i="1">
                <a:ea typeface="Calibri"/>
                <a:cs typeface="Calibri"/>
              </a:rPr>
              <a:t> = 2.40 GHz)</a:t>
            </a:r>
          </a:p>
          <a:p>
            <a:pPr algn="just"/>
            <a:r>
              <a:rPr lang="fr-FR" i="1">
                <a:ea typeface="Calibri"/>
                <a:cs typeface="Calibri"/>
              </a:rPr>
              <a:t>Avec </a:t>
            </a:r>
            <a:r>
              <a:rPr lang="fr-FR" i="1" err="1">
                <a:ea typeface="Calibri"/>
                <a:cs typeface="Calibri"/>
              </a:rPr>
              <a:t>w</a:t>
            </a:r>
            <a:r>
              <a:rPr lang="fr-FR" sz="1200" i="1" err="1">
                <a:ea typeface="Calibri"/>
                <a:cs typeface="Calibri"/>
              </a:rPr>
              <a:t>max</a:t>
            </a:r>
            <a:r>
              <a:rPr lang="fr-FR" sz="1200" i="1">
                <a:ea typeface="Calibri"/>
                <a:cs typeface="Calibri"/>
              </a:rPr>
              <a:t> </a:t>
            </a:r>
            <a:r>
              <a:rPr lang="fr-FR" i="1">
                <a:ea typeface="Calibri"/>
                <a:cs typeface="Calibri"/>
              </a:rPr>
              <a:t>= 2*pi*</a:t>
            </a:r>
            <a:r>
              <a:rPr lang="fr-FR" i="1" err="1">
                <a:ea typeface="Calibri"/>
                <a:cs typeface="Calibri"/>
              </a:rPr>
              <a:t>f</a:t>
            </a:r>
            <a:r>
              <a:rPr lang="fr-FR" sz="1200" i="1" err="1">
                <a:ea typeface="Calibri"/>
                <a:cs typeface="Calibri"/>
              </a:rPr>
              <a:t>max</a:t>
            </a:r>
            <a:r>
              <a:rPr lang="fr-FR" i="1">
                <a:ea typeface="Calibri"/>
                <a:cs typeface="Calibri"/>
              </a:rPr>
              <a:t> (</a:t>
            </a:r>
            <a:r>
              <a:rPr lang="fr-FR" i="1" err="1">
                <a:ea typeface="Calibri"/>
                <a:cs typeface="Calibri"/>
              </a:rPr>
              <a:t>f</a:t>
            </a:r>
            <a:r>
              <a:rPr lang="fr-FR" sz="1200" i="1" err="1">
                <a:ea typeface="Calibri"/>
                <a:cs typeface="Calibri"/>
              </a:rPr>
              <a:t>max</a:t>
            </a:r>
            <a:r>
              <a:rPr lang="fr-FR" i="1">
                <a:ea typeface="Calibri"/>
                <a:cs typeface="Calibri"/>
              </a:rPr>
              <a:t> = 2.50 GHz)</a:t>
            </a:r>
          </a:p>
          <a:p>
            <a:pPr algn="just"/>
            <a:r>
              <a:rPr lang="fr-FR" i="1">
                <a:ea typeface="Calibri"/>
                <a:cs typeface="Calibri"/>
              </a:rPr>
              <a:t>Avec </a:t>
            </a:r>
            <a:r>
              <a:rPr lang="fr-FR" i="1" err="1">
                <a:ea typeface="Calibri"/>
                <a:cs typeface="Calibri"/>
              </a:rPr>
              <a:t>A</a:t>
            </a:r>
            <a:r>
              <a:rPr lang="fr-FR" sz="1200" i="1" err="1">
                <a:ea typeface="Calibri"/>
                <a:cs typeface="Calibri"/>
              </a:rPr>
              <a:t>mpl</a:t>
            </a:r>
            <a:r>
              <a:rPr lang="fr-FR" i="1">
                <a:ea typeface="Calibri"/>
                <a:cs typeface="Calibri"/>
              </a:rPr>
              <a:t> = 1.2 V</a:t>
            </a:r>
          </a:p>
          <a:p>
            <a:pPr algn="just"/>
            <a:endParaRPr lang="fr-FR">
              <a:ea typeface="Calibri"/>
              <a:cs typeface="Calibri"/>
            </a:endParaRPr>
          </a:p>
          <a:p>
            <a:pPr algn="just"/>
            <a:r>
              <a:rPr lang="fr-FR">
                <a:ea typeface="Calibri"/>
                <a:cs typeface="Calibri"/>
              </a:rPr>
              <a:t>Fréquence de départ de 2.40 GHz et gain de VCO de 524 MHz/V :</a:t>
            </a:r>
          </a:p>
          <a:p>
            <a:pPr marL="285750" indent="-285750" algn="just">
              <a:buFont typeface="Arial"/>
              <a:buChar char="•"/>
            </a:pPr>
            <a:r>
              <a:rPr lang="fr-FR">
                <a:ea typeface="Calibri"/>
                <a:cs typeface="Calibri"/>
              </a:rPr>
              <a:t>Période initiale de 416 </a:t>
            </a:r>
            <a:r>
              <a:rPr lang="fr-FR" err="1">
                <a:ea typeface="Calibri"/>
                <a:cs typeface="Calibri"/>
              </a:rPr>
              <a:t>ps</a:t>
            </a:r>
            <a:r>
              <a:rPr lang="fr-FR">
                <a:ea typeface="Calibri"/>
                <a:cs typeface="Calibri"/>
              </a:rPr>
              <a:t> soit une fréquence de 2.40 GHz</a:t>
            </a:r>
          </a:p>
          <a:p>
            <a:pPr marL="285750" indent="-285750" algn="just">
              <a:buFont typeface="Arial"/>
              <a:buChar char="•"/>
            </a:pPr>
            <a:r>
              <a:rPr lang="fr-FR">
                <a:ea typeface="Calibri"/>
                <a:cs typeface="Calibri"/>
              </a:rPr>
              <a:t>Période finale de 400 </a:t>
            </a:r>
            <a:r>
              <a:rPr lang="fr-FR" err="1">
                <a:ea typeface="Calibri"/>
                <a:cs typeface="Calibri"/>
              </a:rPr>
              <a:t>ps</a:t>
            </a:r>
            <a:r>
              <a:rPr lang="fr-FR">
                <a:ea typeface="Calibri"/>
                <a:cs typeface="Calibri"/>
              </a:rPr>
              <a:t> soit une fréquence de 2.50 GHz</a:t>
            </a:r>
          </a:p>
          <a:p>
            <a:pPr marL="285750" indent="-285750" algn="just">
              <a:buFont typeface="Arial"/>
              <a:buChar char="•"/>
            </a:pPr>
            <a:endParaRPr lang="fr-FR">
              <a:ea typeface="Calibri"/>
              <a:cs typeface="Calibri"/>
            </a:endParaRPr>
          </a:p>
          <a:p>
            <a:pPr algn="just"/>
            <a:r>
              <a:rPr lang="fr-FR">
                <a:ea typeface="Calibri"/>
                <a:cs typeface="Calibri"/>
              </a:rPr>
              <a:t>On a bien le fonctionnement d'un VCO et nous avons bien une variation de 2.40 GHz à 2.50 GHz en fonction de la tension de contrôle.</a:t>
            </a:r>
          </a:p>
          <a:p>
            <a:pPr algn="just"/>
            <a:r>
              <a:rPr lang="fr-FR" i="1">
                <a:ea typeface="Calibri"/>
                <a:cs typeface="Calibri"/>
              </a:rPr>
              <a:t>Tension de contrôle --&gt; rampe entre 0V et 2V sur 20 ns pour la simulation. </a:t>
            </a:r>
          </a:p>
        </p:txBody>
      </p:sp>
      <p:pic>
        <p:nvPicPr>
          <p:cNvPr id="10" name="Espace réservé du contenu 9" descr="Une image contenant texte, diagramme, ligne, Police&#10;&#10;Le contenu généré par l’IA peut être incorrect.">
            <a:extLst>
              <a:ext uri="{FF2B5EF4-FFF2-40B4-BE49-F238E27FC236}">
                <a16:creationId xmlns:a16="http://schemas.microsoft.com/office/drawing/2014/main" id="{B5C84E9C-AACA-1435-1C44-DF90A0AE9E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BE0"/>
              </a:clrFrom>
              <a:clrTo>
                <a:srgbClr val="FFFBE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078" y="1534680"/>
            <a:ext cx="6375954" cy="4028066"/>
          </a:xfrm>
        </p:spPr>
      </p:pic>
    </p:spTree>
    <p:extLst>
      <p:ext uri="{BB962C8B-B14F-4D97-AF65-F5344CB8AC3E}">
        <p14:creationId xmlns:p14="http://schemas.microsoft.com/office/powerpoint/2010/main" val="6872976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24FC67-0F65-B979-E12F-5C7EAA110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Calibri Light"/>
                <a:cs typeface="Calibri Light"/>
              </a:rPr>
              <a:t>PLL</a:t>
            </a:r>
            <a:br>
              <a:rPr lang="fr-FR">
                <a:ea typeface="Calibri Light"/>
                <a:cs typeface="Calibri Light"/>
              </a:rPr>
            </a:br>
            <a:r>
              <a:rPr lang="fr-FR">
                <a:ea typeface="Calibri Light"/>
                <a:cs typeface="Calibri Light"/>
              </a:rPr>
              <a:t>Actions à suivre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61334E-ED78-F4D9-B279-9BC426A12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fr-FR">
                <a:ea typeface="Calibri" panose="020F0502020204030204"/>
                <a:cs typeface="Calibri" panose="020F0502020204030204"/>
              </a:rPr>
              <a:t>Diviseur de fréquence : Diviser par 256, Réduire la taille du diviseur.</a:t>
            </a:r>
          </a:p>
          <a:p>
            <a:pPr algn="just"/>
            <a:r>
              <a:rPr lang="fr-FR">
                <a:ea typeface="Calibri" panose="020F0502020204030204"/>
                <a:cs typeface="Calibri" panose="020F0502020204030204"/>
              </a:rPr>
              <a:t>Pompe de charge : Vérification du fonctionnement, </a:t>
            </a:r>
            <a:r>
              <a:rPr lang="fr-FR" err="1">
                <a:ea typeface="Calibri" panose="020F0502020204030204"/>
                <a:cs typeface="Calibri" panose="020F0502020204030204"/>
              </a:rPr>
              <a:t>Layout</a:t>
            </a:r>
            <a:r>
              <a:rPr lang="fr-FR">
                <a:ea typeface="Calibri" panose="020F0502020204030204"/>
                <a:cs typeface="Calibri" panose="020F0502020204030204"/>
              </a:rPr>
              <a:t>.</a:t>
            </a:r>
          </a:p>
          <a:p>
            <a:pPr algn="just"/>
            <a:r>
              <a:rPr lang="fr-FR">
                <a:ea typeface="Calibri" panose="020F0502020204030204"/>
                <a:cs typeface="Calibri" panose="020F0502020204030204"/>
              </a:rPr>
              <a:t>VCO : Diode, buffer.</a:t>
            </a:r>
          </a:p>
          <a:p>
            <a:pPr algn="just"/>
            <a:r>
              <a:rPr lang="fr-FR">
                <a:ea typeface="Calibri" panose="020F0502020204030204"/>
                <a:cs typeface="Calibri" panose="020F0502020204030204"/>
              </a:rPr>
              <a:t>Mise en commun des différents blocs analogiques de la PLL et test.</a:t>
            </a:r>
          </a:p>
          <a:p>
            <a:pPr algn="just"/>
            <a:r>
              <a:rPr lang="fr-FR" err="1">
                <a:ea typeface="Calibri" panose="020F0502020204030204"/>
                <a:cs typeface="Calibri" panose="020F0502020204030204"/>
              </a:rPr>
              <a:t>Verilog</a:t>
            </a:r>
            <a:r>
              <a:rPr lang="fr-FR">
                <a:ea typeface="Calibri" panose="020F0502020204030204"/>
                <a:cs typeface="Calibri" panose="020F0502020204030204"/>
              </a:rPr>
              <a:t>-A : Diviseur de fréquence, comparateur de phase, assemblage des blocs et test.</a:t>
            </a:r>
          </a:p>
          <a:p>
            <a:pPr marL="0" indent="0" algn="just">
              <a:buNone/>
            </a:pPr>
            <a:endParaRPr lang="fr-FR">
              <a:ea typeface="Calibri" panose="020F0502020204030204"/>
              <a:cs typeface="Calibri" panose="020F0502020204030204"/>
            </a:endParaRPr>
          </a:p>
          <a:p>
            <a:pPr algn="just"/>
            <a:endParaRPr lang="fr-FR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B9228BD-FB22-6E00-32B3-7523E9D32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8446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FE8443-34F2-DDB0-2686-19257958F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Rappel sprint #1</a:t>
            </a:r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0EC3FF2D-56F5-DDDB-E4E7-D404C349EE9C}"/>
              </a:ext>
            </a:extLst>
          </p:cNvPr>
          <p:cNvGrpSpPr/>
          <p:nvPr/>
        </p:nvGrpSpPr>
        <p:grpSpPr>
          <a:xfrm>
            <a:off x="2394514" y="847183"/>
            <a:ext cx="7952956" cy="4931774"/>
            <a:chOff x="682274" y="2740495"/>
            <a:chExt cx="3427700" cy="2208882"/>
          </a:xfrm>
        </p:grpSpPr>
        <p:sp>
          <p:nvSpPr>
            <p:cNvPr id="51" name="Flèche : droite 50">
              <a:extLst>
                <a:ext uri="{FF2B5EF4-FFF2-40B4-BE49-F238E27FC236}">
                  <a16:creationId xmlns:a16="http://schemas.microsoft.com/office/drawing/2014/main" id="{5815D0AD-1E29-D958-FDE1-DAD0DBE19D47}"/>
                </a:ext>
              </a:extLst>
            </p:cNvPr>
            <p:cNvSpPr/>
            <p:nvPr/>
          </p:nvSpPr>
          <p:spPr>
            <a:xfrm>
              <a:off x="682274" y="4363386"/>
              <a:ext cx="876872" cy="344381"/>
            </a:xfrm>
            <a:prstGeom prst="rightArrow">
              <a:avLst/>
            </a:prstGeom>
            <a:solidFill>
              <a:srgbClr val="BE171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52" name="Groupe 51">
              <a:extLst>
                <a:ext uri="{FF2B5EF4-FFF2-40B4-BE49-F238E27FC236}">
                  <a16:creationId xmlns:a16="http://schemas.microsoft.com/office/drawing/2014/main" id="{AD554E01-8560-7E3F-654F-C9E0F17A4828}"/>
                </a:ext>
              </a:extLst>
            </p:cNvPr>
            <p:cNvGrpSpPr/>
            <p:nvPr/>
          </p:nvGrpSpPr>
          <p:grpSpPr>
            <a:xfrm>
              <a:off x="1299788" y="2740495"/>
              <a:ext cx="2810186" cy="2208882"/>
              <a:chOff x="1418407" y="2944183"/>
              <a:chExt cx="2810186" cy="2208882"/>
            </a:xfrm>
          </p:grpSpPr>
          <p:sp>
            <p:nvSpPr>
              <p:cNvPr id="53" name="Flèche : en arc 52">
                <a:extLst>
                  <a:ext uri="{FF2B5EF4-FFF2-40B4-BE49-F238E27FC236}">
                    <a16:creationId xmlns:a16="http://schemas.microsoft.com/office/drawing/2014/main" id="{7C6EEE26-021E-6669-BF07-A024B3E4094D}"/>
                  </a:ext>
                </a:extLst>
              </p:cNvPr>
              <p:cNvSpPr/>
              <p:nvPr/>
            </p:nvSpPr>
            <p:spPr>
              <a:xfrm rot="14909618" flipH="1">
                <a:off x="1815324" y="2739796"/>
                <a:ext cx="2208882" cy="2617656"/>
              </a:xfrm>
              <a:prstGeom prst="circularArrow">
                <a:avLst>
                  <a:gd name="adj1" fmla="val 7561"/>
                  <a:gd name="adj2" fmla="val 853704"/>
                  <a:gd name="adj3" fmla="val 20477274"/>
                  <a:gd name="adj4" fmla="val 16673679"/>
                  <a:gd name="adj5" fmla="val 8433"/>
                </a:avLst>
              </a:prstGeom>
              <a:solidFill>
                <a:srgbClr val="BE171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Flèche : en arc 54">
                <a:extLst>
                  <a:ext uri="{FF2B5EF4-FFF2-40B4-BE49-F238E27FC236}">
                    <a16:creationId xmlns:a16="http://schemas.microsoft.com/office/drawing/2014/main" id="{D1B60845-B01A-563E-1833-127F59F2FB21}"/>
                  </a:ext>
                </a:extLst>
              </p:cNvPr>
              <p:cNvSpPr/>
              <p:nvPr/>
            </p:nvSpPr>
            <p:spPr>
              <a:xfrm rot="18926270" flipH="1">
                <a:off x="1418407" y="3080772"/>
                <a:ext cx="1655379" cy="1757941"/>
              </a:xfrm>
              <a:prstGeom prst="circularArrow">
                <a:avLst>
                  <a:gd name="adj1" fmla="val 9472"/>
                  <a:gd name="adj2" fmla="val 1142319"/>
                  <a:gd name="adj3" fmla="val 20428005"/>
                  <a:gd name="adj4" fmla="val 3403753"/>
                  <a:gd name="adj5" fmla="val 12500"/>
                </a:avLst>
              </a:prstGeom>
              <a:solidFill>
                <a:srgbClr val="BE171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7" name="ZoneTexte 56">
            <a:extLst>
              <a:ext uri="{FF2B5EF4-FFF2-40B4-BE49-F238E27FC236}">
                <a16:creationId xmlns:a16="http://schemas.microsoft.com/office/drawing/2014/main" id="{44B86873-1A6E-DB99-BE58-0BB9334203BE}"/>
              </a:ext>
            </a:extLst>
          </p:cNvPr>
          <p:cNvSpPr txBox="1"/>
          <p:nvPr/>
        </p:nvSpPr>
        <p:spPr>
          <a:xfrm>
            <a:off x="394687" y="4655009"/>
            <a:ext cx="1931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/>
              <a:t>Début de projet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C922B3B2-6B08-BA56-D435-ABDB782E6F20}"/>
              </a:ext>
            </a:extLst>
          </p:cNvPr>
          <p:cNvSpPr txBox="1"/>
          <p:nvPr/>
        </p:nvSpPr>
        <p:spPr>
          <a:xfrm>
            <a:off x="8106282" y="5039459"/>
            <a:ext cx="2317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/>
              <a:t>Revue de projet 1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8036B246-BE83-8190-C15B-BEE0895E26D4}"/>
              </a:ext>
            </a:extLst>
          </p:cNvPr>
          <p:cNvSpPr txBox="1"/>
          <p:nvPr/>
        </p:nvSpPr>
        <p:spPr>
          <a:xfrm>
            <a:off x="7563108" y="3157433"/>
            <a:ext cx="4628892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2000"/>
              <a:t>•  Documentation</a:t>
            </a:r>
          </a:p>
          <a:p>
            <a:r>
              <a:rPr lang="fr-FR" sz="2000"/>
              <a:t>•  Mise en place des outils de gestion</a:t>
            </a:r>
          </a:p>
          <a:p>
            <a:r>
              <a:rPr lang="fr-FR" sz="2000"/>
              <a:t>•  Etude système</a:t>
            </a:r>
            <a:endParaRPr lang="fr-FR" sz="2000">
              <a:ea typeface="Calibri"/>
              <a:cs typeface="Calibri"/>
            </a:endParaRPr>
          </a:p>
          <a:p>
            <a:r>
              <a:rPr lang="fr-FR" sz="2000"/>
              <a:t>•  Planning</a:t>
            </a:r>
            <a:endParaRPr lang="fr-FR" sz="2000">
              <a:ea typeface="Calibri"/>
              <a:cs typeface="Calibri"/>
            </a:endParaRPr>
          </a:p>
          <a:p>
            <a:endParaRPr lang="fr-FR" sz="2000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40372E30-EF07-EE4C-FB65-FF5A02589D68}"/>
              </a:ext>
            </a:extLst>
          </p:cNvPr>
          <p:cNvSpPr txBox="1"/>
          <p:nvPr/>
        </p:nvSpPr>
        <p:spPr>
          <a:xfrm>
            <a:off x="7450810" y="519245"/>
            <a:ext cx="2450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/>
              <a:t>• Dimensionnement  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6F7C6434-6094-BEFF-A22D-7360BF4AA84E}"/>
              </a:ext>
            </a:extLst>
          </p:cNvPr>
          <p:cNvSpPr txBox="1"/>
          <p:nvPr/>
        </p:nvSpPr>
        <p:spPr>
          <a:xfrm>
            <a:off x="7552440" y="1919377"/>
            <a:ext cx="409549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2000"/>
              <a:t>•  Installation des logiciels</a:t>
            </a:r>
          </a:p>
          <a:p>
            <a:r>
              <a:rPr lang="fr-FR" sz="2000"/>
              <a:t>•  Choix d’architecture</a:t>
            </a:r>
            <a:endParaRPr lang="fr-FR" sz="2000">
              <a:ea typeface="Calibri"/>
              <a:cs typeface="Calibri"/>
            </a:endParaRP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1CCFCB58-75BF-95A7-FA0D-5D40F9CA6DF4}"/>
              </a:ext>
            </a:extLst>
          </p:cNvPr>
          <p:cNvSpPr txBox="1"/>
          <p:nvPr/>
        </p:nvSpPr>
        <p:spPr>
          <a:xfrm>
            <a:off x="223037" y="1536199"/>
            <a:ext cx="3453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/>
              <a:t>Première simulation •</a:t>
            </a:r>
          </a:p>
          <a:p>
            <a:pPr algn="r"/>
            <a:r>
              <a:rPr lang="fr-FR" sz="2000"/>
              <a:t>Mise en place tutoriel logiciel •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8F9FEEE0-B578-6B99-96EF-50FD0C5ADF62}"/>
              </a:ext>
            </a:extLst>
          </p:cNvPr>
          <p:cNvSpPr txBox="1"/>
          <p:nvPr/>
        </p:nvSpPr>
        <p:spPr>
          <a:xfrm>
            <a:off x="1169255" y="3175372"/>
            <a:ext cx="2450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/>
              <a:t>Rétrospective • </a:t>
            </a:r>
          </a:p>
        </p:txBody>
      </p: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FF31A565-FD35-9F13-F409-8AF502780D32}"/>
              </a:ext>
            </a:extLst>
          </p:cNvPr>
          <p:cNvGrpSpPr/>
          <p:nvPr/>
        </p:nvGrpSpPr>
        <p:grpSpPr>
          <a:xfrm>
            <a:off x="544069" y="2242520"/>
            <a:ext cx="3842152" cy="198048"/>
            <a:chOff x="544069" y="2242520"/>
            <a:chExt cx="3842152" cy="198048"/>
          </a:xfrm>
        </p:grpSpPr>
        <p:cxnSp>
          <p:nvCxnSpPr>
            <p:cNvPr id="67" name="Connecteur droit 66">
              <a:extLst>
                <a:ext uri="{FF2B5EF4-FFF2-40B4-BE49-F238E27FC236}">
                  <a16:creationId xmlns:a16="http://schemas.microsoft.com/office/drawing/2014/main" id="{AB58C8AF-92B7-5FD0-5127-83E4A1EE659B}"/>
                </a:ext>
              </a:extLst>
            </p:cNvPr>
            <p:cNvCxnSpPr>
              <a:cxnSpLocks/>
            </p:cNvCxnSpPr>
            <p:nvPr/>
          </p:nvCxnSpPr>
          <p:spPr>
            <a:xfrm>
              <a:off x="3658461" y="2242520"/>
              <a:ext cx="727760" cy="1980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Connecteur droit 67">
              <a:extLst>
                <a:ext uri="{FF2B5EF4-FFF2-40B4-BE49-F238E27FC236}">
                  <a16:creationId xmlns:a16="http://schemas.microsoft.com/office/drawing/2014/main" id="{E56345FC-3D09-B2A1-73F4-F890FD7D2377}"/>
                </a:ext>
              </a:extLst>
            </p:cNvPr>
            <p:cNvCxnSpPr>
              <a:cxnSpLocks/>
            </p:cNvCxnSpPr>
            <p:nvPr/>
          </p:nvCxnSpPr>
          <p:spPr>
            <a:xfrm>
              <a:off x="544069" y="2244085"/>
              <a:ext cx="310782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4" name="Groupe 73">
            <a:extLst>
              <a:ext uri="{FF2B5EF4-FFF2-40B4-BE49-F238E27FC236}">
                <a16:creationId xmlns:a16="http://schemas.microsoft.com/office/drawing/2014/main" id="{87945857-8B29-94A0-17A2-FC9EFED0CC79}"/>
              </a:ext>
            </a:extLst>
          </p:cNvPr>
          <p:cNvGrpSpPr/>
          <p:nvPr/>
        </p:nvGrpSpPr>
        <p:grpSpPr>
          <a:xfrm>
            <a:off x="1905525" y="3313070"/>
            <a:ext cx="2315955" cy="235500"/>
            <a:chOff x="544069" y="2008585"/>
            <a:chExt cx="2315955" cy="235500"/>
          </a:xfrm>
        </p:grpSpPr>
        <p:cxnSp>
          <p:nvCxnSpPr>
            <p:cNvPr id="75" name="Connecteur droit 74">
              <a:extLst>
                <a:ext uri="{FF2B5EF4-FFF2-40B4-BE49-F238E27FC236}">
                  <a16:creationId xmlns:a16="http://schemas.microsoft.com/office/drawing/2014/main" id="{B62C9408-AE49-EE4B-0F02-FA227482BA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4728" y="2008585"/>
              <a:ext cx="625296" cy="23393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Connecteur droit 75">
              <a:extLst>
                <a:ext uri="{FF2B5EF4-FFF2-40B4-BE49-F238E27FC236}">
                  <a16:creationId xmlns:a16="http://schemas.microsoft.com/office/drawing/2014/main" id="{87BDE2FC-8894-1755-734B-705CD1537E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069" y="2242520"/>
              <a:ext cx="1714248" cy="156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63A7EEAA-342C-A0CF-82D4-88D1A42ECF17}"/>
              </a:ext>
            </a:extLst>
          </p:cNvPr>
          <p:cNvGrpSpPr/>
          <p:nvPr/>
        </p:nvGrpSpPr>
        <p:grpSpPr>
          <a:xfrm>
            <a:off x="6480972" y="914542"/>
            <a:ext cx="3264585" cy="904211"/>
            <a:chOff x="544069" y="1339874"/>
            <a:chExt cx="3264585" cy="904211"/>
          </a:xfrm>
        </p:grpSpPr>
        <p:cxnSp>
          <p:nvCxnSpPr>
            <p:cNvPr id="84" name="Connecteur droit 83">
              <a:extLst>
                <a:ext uri="{FF2B5EF4-FFF2-40B4-BE49-F238E27FC236}">
                  <a16:creationId xmlns:a16="http://schemas.microsoft.com/office/drawing/2014/main" id="{98796173-ECF4-849A-9B8C-B5E55AEE19FD}"/>
                </a:ext>
              </a:extLst>
            </p:cNvPr>
            <p:cNvCxnSpPr>
              <a:cxnSpLocks/>
            </p:cNvCxnSpPr>
            <p:nvPr/>
          </p:nvCxnSpPr>
          <p:spPr>
            <a:xfrm>
              <a:off x="1821414" y="1339874"/>
              <a:ext cx="198724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Connecteur droit 84">
              <a:extLst>
                <a:ext uri="{FF2B5EF4-FFF2-40B4-BE49-F238E27FC236}">
                  <a16:creationId xmlns:a16="http://schemas.microsoft.com/office/drawing/2014/main" id="{B0FA3EEB-2B86-1865-AF17-E6F188D8F5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069" y="1339874"/>
              <a:ext cx="1277345" cy="90421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9" name="Groupe 88">
            <a:extLst>
              <a:ext uri="{FF2B5EF4-FFF2-40B4-BE49-F238E27FC236}">
                <a16:creationId xmlns:a16="http://schemas.microsoft.com/office/drawing/2014/main" id="{D141E303-8B76-F78A-A536-5B5CF201C321}"/>
              </a:ext>
            </a:extLst>
          </p:cNvPr>
          <p:cNvGrpSpPr/>
          <p:nvPr/>
        </p:nvGrpSpPr>
        <p:grpSpPr>
          <a:xfrm>
            <a:off x="7164635" y="2626345"/>
            <a:ext cx="3350965" cy="196325"/>
            <a:chOff x="544069" y="2047760"/>
            <a:chExt cx="3350965" cy="196325"/>
          </a:xfrm>
        </p:grpSpPr>
        <p:cxnSp>
          <p:nvCxnSpPr>
            <p:cNvPr id="90" name="Connecteur droit 89">
              <a:extLst>
                <a:ext uri="{FF2B5EF4-FFF2-40B4-BE49-F238E27FC236}">
                  <a16:creationId xmlns:a16="http://schemas.microsoft.com/office/drawing/2014/main" id="{FD7B1799-D632-81B0-E148-2383CAC6C8D2}"/>
                </a:ext>
              </a:extLst>
            </p:cNvPr>
            <p:cNvCxnSpPr>
              <a:cxnSpLocks/>
            </p:cNvCxnSpPr>
            <p:nvPr/>
          </p:nvCxnSpPr>
          <p:spPr>
            <a:xfrm>
              <a:off x="1061883" y="2048678"/>
              <a:ext cx="283315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Connecteur droit 90">
              <a:extLst>
                <a:ext uri="{FF2B5EF4-FFF2-40B4-BE49-F238E27FC236}">
                  <a16:creationId xmlns:a16="http://schemas.microsoft.com/office/drawing/2014/main" id="{75CF6211-4770-3A9A-5B3E-863038DF3E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069" y="2047760"/>
              <a:ext cx="517814" cy="19632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5" name="Groupe 94">
            <a:extLst>
              <a:ext uri="{FF2B5EF4-FFF2-40B4-BE49-F238E27FC236}">
                <a16:creationId xmlns:a16="http://schemas.microsoft.com/office/drawing/2014/main" id="{52DDCB52-7579-C0BE-C357-AAD6D9F41701}"/>
              </a:ext>
            </a:extLst>
          </p:cNvPr>
          <p:cNvGrpSpPr/>
          <p:nvPr/>
        </p:nvGrpSpPr>
        <p:grpSpPr>
          <a:xfrm>
            <a:off x="6887335" y="4178808"/>
            <a:ext cx="4760596" cy="342590"/>
            <a:chOff x="307679" y="1706088"/>
            <a:chExt cx="4760596" cy="342590"/>
          </a:xfrm>
        </p:grpSpPr>
        <p:cxnSp>
          <p:nvCxnSpPr>
            <p:cNvPr id="96" name="Connecteur droit 95">
              <a:extLst>
                <a:ext uri="{FF2B5EF4-FFF2-40B4-BE49-F238E27FC236}">
                  <a16:creationId xmlns:a16="http://schemas.microsoft.com/office/drawing/2014/main" id="{A6729E44-17A2-8705-E358-2CFAA45A7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61883" y="2048678"/>
              <a:ext cx="400639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Connecteur droit 96">
              <a:extLst>
                <a:ext uri="{FF2B5EF4-FFF2-40B4-BE49-F238E27FC236}">
                  <a16:creationId xmlns:a16="http://schemas.microsoft.com/office/drawing/2014/main" id="{3A4A7215-A9E4-F13A-849F-C83974343811}"/>
                </a:ext>
              </a:extLst>
            </p:cNvPr>
            <p:cNvCxnSpPr>
              <a:cxnSpLocks/>
            </p:cNvCxnSpPr>
            <p:nvPr/>
          </p:nvCxnSpPr>
          <p:spPr>
            <a:xfrm>
              <a:off x="307679" y="1706088"/>
              <a:ext cx="754204" cy="341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23DE625-63A9-315C-2B59-4C3DF5939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98052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74670CCA-C44E-32AF-A48A-2A331169F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Synthèse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9F51A798-1B5F-C6B3-50C8-C8277EC7A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DE8EC35-8C91-5B96-A521-F878F36E3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35493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8FDAF6-C7B8-BE2D-BD9D-59C76F41A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Retour sur ce sprint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0753BF-6C88-2B6A-2763-9F8C2DAB6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Peu de temps entre cette revue de projet et la précédente</a:t>
            </a:r>
          </a:p>
          <a:p>
            <a:r>
              <a:rPr lang="fr-FR"/>
              <a:t>Léger retard dans le design des différents blocs</a:t>
            </a:r>
          </a:p>
          <a:p>
            <a:pPr lvl="1"/>
            <a:r>
              <a:rPr lang="fr-FR"/>
              <a:t>Pas un souci de compétences techniques </a:t>
            </a:r>
          </a:p>
          <a:p>
            <a:pPr lvl="1"/>
            <a:r>
              <a:rPr lang="fr-FR"/>
              <a:t>Découverte au fur et mesure des logiciels et de leurs limitations</a:t>
            </a:r>
          </a:p>
          <a:p>
            <a:pPr lvl="1"/>
            <a:r>
              <a:rPr lang="fr-FR"/>
              <a:t>Flow de design plus complexe que prévu</a:t>
            </a:r>
          </a:p>
          <a:p>
            <a:endParaRPr lang="fr-FR"/>
          </a:p>
          <a:p>
            <a:r>
              <a:rPr lang="fr-FR"/>
              <a:t>Le travail réalisé est bien réalisé avec un respect des spécifications</a:t>
            </a:r>
          </a:p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B9C3CF0-9249-27C5-A768-C2D555F1C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61</a:t>
            </a:fld>
            <a:endParaRPr lang="fr-FR"/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2E5BAFEC-F20A-E819-8460-30B1C8450858}"/>
              </a:ext>
            </a:extLst>
          </p:cNvPr>
          <p:cNvSpPr/>
          <p:nvPr/>
        </p:nvSpPr>
        <p:spPr>
          <a:xfrm>
            <a:off x="2113808" y="4120733"/>
            <a:ext cx="914400" cy="332509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682389F-5F9D-3D8B-8CA1-33799C4E8E06}"/>
              </a:ext>
            </a:extLst>
          </p:cNvPr>
          <p:cNvSpPr txBox="1"/>
          <p:nvPr/>
        </p:nvSpPr>
        <p:spPr>
          <a:xfrm>
            <a:off x="3170712" y="4083910"/>
            <a:ext cx="3348841" cy="369332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fr-FR"/>
              <a:t>Tutoriels logiciels utiles pour tous</a:t>
            </a:r>
          </a:p>
        </p:txBody>
      </p:sp>
    </p:spTree>
    <p:extLst>
      <p:ext uri="{BB962C8B-B14F-4D97-AF65-F5344CB8AC3E}">
        <p14:creationId xmlns:p14="http://schemas.microsoft.com/office/powerpoint/2010/main" val="33331039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88CED-AF94-7253-1FBD-D59C3EB48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4AB2F4-EB0B-CFF3-4325-F041CF92D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Sprint à venir - #3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5C88995-D2F8-E333-230D-6A3FE7F15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b="1" smtClean="0">
                <a:solidFill>
                  <a:schemeClr val="bg1"/>
                </a:solidFill>
              </a:rPr>
              <a:t>62</a:t>
            </a:fld>
            <a:endParaRPr lang="fr-FR" b="1">
              <a:solidFill>
                <a:schemeClr val="bg1"/>
              </a:solidFill>
            </a:endParaRPr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0A1B88A8-61CC-2D5F-FF3B-AA65C79945B0}"/>
              </a:ext>
            </a:extLst>
          </p:cNvPr>
          <p:cNvGrpSpPr/>
          <p:nvPr/>
        </p:nvGrpSpPr>
        <p:grpSpPr>
          <a:xfrm>
            <a:off x="2394514" y="847183"/>
            <a:ext cx="7952955" cy="4931774"/>
            <a:chOff x="682274" y="2740495"/>
            <a:chExt cx="3427700" cy="2208882"/>
          </a:xfrm>
        </p:grpSpPr>
        <p:sp>
          <p:nvSpPr>
            <p:cNvPr id="51" name="Flèche : droite 50">
              <a:extLst>
                <a:ext uri="{FF2B5EF4-FFF2-40B4-BE49-F238E27FC236}">
                  <a16:creationId xmlns:a16="http://schemas.microsoft.com/office/drawing/2014/main" id="{CAC81F0E-0962-1E9F-D05E-C0A5DD8B8CAD}"/>
                </a:ext>
              </a:extLst>
            </p:cNvPr>
            <p:cNvSpPr/>
            <p:nvPr/>
          </p:nvSpPr>
          <p:spPr>
            <a:xfrm>
              <a:off x="682274" y="4363386"/>
              <a:ext cx="876872" cy="344381"/>
            </a:xfrm>
            <a:prstGeom prst="rightArrow">
              <a:avLst/>
            </a:prstGeom>
            <a:solidFill>
              <a:srgbClr val="BE171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52" name="Groupe 51">
              <a:extLst>
                <a:ext uri="{FF2B5EF4-FFF2-40B4-BE49-F238E27FC236}">
                  <a16:creationId xmlns:a16="http://schemas.microsoft.com/office/drawing/2014/main" id="{42C1C1D1-E882-DA09-DE10-51218F8997C4}"/>
                </a:ext>
              </a:extLst>
            </p:cNvPr>
            <p:cNvGrpSpPr/>
            <p:nvPr/>
          </p:nvGrpSpPr>
          <p:grpSpPr>
            <a:xfrm>
              <a:off x="1299788" y="2740495"/>
              <a:ext cx="2810186" cy="2208882"/>
              <a:chOff x="1418407" y="2944183"/>
              <a:chExt cx="2810186" cy="2208882"/>
            </a:xfrm>
          </p:grpSpPr>
          <p:sp>
            <p:nvSpPr>
              <p:cNvPr id="53" name="Flèche : en arc 52">
                <a:extLst>
                  <a:ext uri="{FF2B5EF4-FFF2-40B4-BE49-F238E27FC236}">
                    <a16:creationId xmlns:a16="http://schemas.microsoft.com/office/drawing/2014/main" id="{C56868A3-9FEC-511F-2D4C-15F1A970EA83}"/>
                  </a:ext>
                </a:extLst>
              </p:cNvPr>
              <p:cNvSpPr/>
              <p:nvPr/>
            </p:nvSpPr>
            <p:spPr>
              <a:xfrm rot="14909618" flipH="1">
                <a:off x="1815324" y="2739796"/>
                <a:ext cx="2208882" cy="2617656"/>
              </a:xfrm>
              <a:prstGeom prst="circularArrow">
                <a:avLst>
                  <a:gd name="adj1" fmla="val 7561"/>
                  <a:gd name="adj2" fmla="val 853704"/>
                  <a:gd name="adj3" fmla="val 20477274"/>
                  <a:gd name="adj4" fmla="val 16673679"/>
                  <a:gd name="adj5" fmla="val 8433"/>
                </a:avLst>
              </a:prstGeom>
              <a:solidFill>
                <a:srgbClr val="BE171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Flèche : en arc 54">
                <a:extLst>
                  <a:ext uri="{FF2B5EF4-FFF2-40B4-BE49-F238E27FC236}">
                    <a16:creationId xmlns:a16="http://schemas.microsoft.com/office/drawing/2014/main" id="{182143C1-0909-5770-9097-2A9F5CFA3F49}"/>
                  </a:ext>
                </a:extLst>
              </p:cNvPr>
              <p:cNvSpPr/>
              <p:nvPr/>
            </p:nvSpPr>
            <p:spPr>
              <a:xfrm rot="18926270" flipH="1">
                <a:off x="1418407" y="3080772"/>
                <a:ext cx="1655379" cy="1757941"/>
              </a:xfrm>
              <a:prstGeom prst="circularArrow">
                <a:avLst>
                  <a:gd name="adj1" fmla="val 9472"/>
                  <a:gd name="adj2" fmla="val 1142319"/>
                  <a:gd name="adj3" fmla="val 20428005"/>
                  <a:gd name="adj4" fmla="val 3403753"/>
                  <a:gd name="adj5" fmla="val 12500"/>
                </a:avLst>
              </a:prstGeom>
              <a:solidFill>
                <a:srgbClr val="BE171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8" name="ZoneTexte 57">
            <a:extLst>
              <a:ext uri="{FF2B5EF4-FFF2-40B4-BE49-F238E27FC236}">
                <a16:creationId xmlns:a16="http://schemas.microsoft.com/office/drawing/2014/main" id="{4A0EF8BC-239B-CC9D-AE2F-FA7B4B3A6263}"/>
              </a:ext>
            </a:extLst>
          </p:cNvPr>
          <p:cNvSpPr txBox="1"/>
          <p:nvPr/>
        </p:nvSpPr>
        <p:spPr>
          <a:xfrm>
            <a:off x="8106282" y="5039459"/>
            <a:ext cx="2317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/>
              <a:t>Revue de projet 3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CBA7CA56-8C8E-068C-D821-92907D8C8666}"/>
              </a:ext>
            </a:extLst>
          </p:cNvPr>
          <p:cNvSpPr txBox="1"/>
          <p:nvPr/>
        </p:nvSpPr>
        <p:spPr>
          <a:xfrm>
            <a:off x="7556840" y="3839401"/>
            <a:ext cx="4297131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2000"/>
              <a:t>•Finir le design</a:t>
            </a:r>
          </a:p>
          <a:p>
            <a:r>
              <a:rPr lang="fr-FR" sz="2000"/>
              <a:t>• </a:t>
            </a:r>
            <a:r>
              <a:rPr lang="fr-FR" sz="2000">
                <a:ea typeface="Calibri"/>
                <a:cs typeface="Calibri"/>
              </a:rPr>
              <a:t>Installation </a:t>
            </a:r>
            <a:r>
              <a:rPr lang="fr-FR" sz="2000" err="1">
                <a:ea typeface="Calibri"/>
                <a:cs typeface="Calibri"/>
              </a:rPr>
              <a:t>Xyce</a:t>
            </a:r>
            <a:r>
              <a:rPr lang="fr-FR" sz="2000">
                <a:ea typeface="Calibri"/>
                <a:cs typeface="Calibri"/>
              </a:rPr>
              <a:t> pour simulation HB</a:t>
            </a:r>
          </a:p>
          <a:p>
            <a:r>
              <a:rPr lang="fr-FR" sz="2000"/>
              <a:t> </a:t>
            </a:r>
            <a:endParaRPr lang="fr-FR" sz="2000">
              <a:ea typeface="Calibri"/>
              <a:cs typeface="Calibri"/>
            </a:endParaRP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14E23A6D-C69D-07A8-1E9E-1A30424CB5A1}"/>
              </a:ext>
            </a:extLst>
          </p:cNvPr>
          <p:cNvSpPr txBox="1"/>
          <p:nvPr/>
        </p:nvSpPr>
        <p:spPr>
          <a:xfrm>
            <a:off x="7688659" y="516351"/>
            <a:ext cx="4165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/>
              <a:t>• Validation du circuit complet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05A81C05-77A5-EC64-4778-C79C1AD9FC87}"/>
              </a:ext>
            </a:extLst>
          </p:cNvPr>
          <p:cNvSpPr txBox="1"/>
          <p:nvPr/>
        </p:nvSpPr>
        <p:spPr>
          <a:xfrm>
            <a:off x="-34747" y="1880130"/>
            <a:ext cx="394357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fr-FR" sz="2000"/>
              <a:t>Commencer le Layout des blocs •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989004F9-9AB3-F1D2-25B3-ED19919C2333}"/>
              </a:ext>
            </a:extLst>
          </p:cNvPr>
          <p:cNvSpPr txBox="1"/>
          <p:nvPr/>
        </p:nvSpPr>
        <p:spPr>
          <a:xfrm>
            <a:off x="1169255" y="3175372"/>
            <a:ext cx="2450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/>
              <a:t>Rétrospective • </a:t>
            </a:r>
          </a:p>
        </p:txBody>
      </p: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90661EDC-DF08-1451-B87B-8D72C8231207}"/>
              </a:ext>
            </a:extLst>
          </p:cNvPr>
          <p:cNvGrpSpPr/>
          <p:nvPr/>
        </p:nvGrpSpPr>
        <p:grpSpPr>
          <a:xfrm>
            <a:off x="544069" y="2242520"/>
            <a:ext cx="3842152" cy="198048"/>
            <a:chOff x="544069" y="2242520"/>
            <a:chExt cx="3842152" cy="198048"/>
          </a:xfrm>
        </p:grpSpPr>
        <p:cxnSp>
          <p:nvCxnSpPr>
            <p:cNvPr id="67" name="Connecteur droit 66">
              <a:extLst>
                <a:ext uri="{FF2B5EF4-FFF2-40B4-BE49-F238E27FC236}">
                  <a16:creationId xmlns:a16="http://schemas.microsoft.com/office/drawing/2014/main" id="{D0C15410-A2E9-A8E0-98A2-AC1C3B2D8029}"/>
                </a:ext>
              </a:extLst>
            </p:cNvPr>
            <p:cNvCxnSpPr>
              <a:cxnSpLocks/>
            </p:cNvCxnSpPr>
            <p:nvPr/>
          </p:nvCxnSpPr>
          <p:spPr>
            <a:xfrm>
              <a:off x="3658461" y="2242520"/>
              <a:ext cx="727760" cy="1980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Connecteur droit 67">
              <a:extLst>
                <a:ext uri="{FF2B5EF4-FFF2-40B4-BE49-F238E27FC236}">
                  <a16:creationId xmlns:a16="http://schemas.microsoft.com/office/drawing/2014/main" id="{160CA635-CFC2-BAF0-650C-623CBCFC7648}"/>
                </a:ext>
              </a:extLst>
            </p:cNvPr>
            <p:cNvCxnSpPr>
              <a:cxnSpLocks/>
            </p:cNvCxnSpPr>
            <p:nvPr/>
          </p:nvCxnSpPr>
          <p:spPr>
            <a:xfrm>
              <a:off x="544069" y="2244085"/>
              <a:ext cx="310782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4" name="Groupe 73">
            <a:extLst>
              <a:ext uri="{FF2B5EF4-FFF2-40B4-BE49-F238E27FC236}">
                <a16:creationId xmlns:a16="http://schemas.microsoft.com/office/drawing/2014/main" id="{C4ED588E-E8CF-13FF-AF8E-67031FCFDF36}"/>
              </a:ext>
            </a:extLst>
          </p:cNvPr>
          <p:cNvGrpSpPr/>
          <p:nvPr/>
        </p:nvGrpSpPr>
        <p:grpSpPr>
          <a:xfrm>
            <a:off x="1905525" y="3313070"/>
            <a:ext cx="2315955" cy="235500"/>
            <a:chOff x="544069" y="2008585"/>
            <a:chExt cx="2315955" cy="235500"/>
          </a:xfrm>
        </p:grpSpPr>
        <p:cxnSp>
          <p:nvCxnSpPr>
            <p:cNvPr id="75" name="Connecteur droit 74">
              <a:extLst>
                <a:ext uri="{FF2B5EF4-FFF2-40B4-BE49-F238E27FC236}">
                  <a16:creationId xmlns:a16="http://schemas.microsoft.com/office/drawing/2014/main" id="{DDAECBF6-F15D-747B-4945-51068C215A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4728" y="2008585"/>
              <a:ext cx="625296" cy="23393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Connecteur droit 75">
              <a:extLst>
                <a:ext uri="{FF2B5EF4-FFF2-40B4-BE49-F238E27FC236}">
                  <a16:creationId xmlns:a16="http://schemas.microsoft.com/office/drawing/2014/main" id="{6B37CFB0-05AC-B193-7452-8D7109DAE4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069" y="2242520"/>
              <a:ext cx="1714248" cy="156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67D4EFA7-B419-5ABB-DBA4-D7AA9FF3D0F5}"/>
              </a:ext>
            </a:extLst>
          </p:cNvPr>
          <p:cNvGrpSpPr/>
          <p:nvPr/>
        </p:nvGrpSpPr>
        <p:grpSpPr>
          <a:xfrm>
            <a:off x="6480972" y="914542"/>
            <a:ext cx="5333076" cy="904211"/>
            <a:chOff x="544069" y="1339874"/>
            <a:chExt cx="5333076" cy="904211"/>
          </a:xfrm>
        </p:grpSpPr>
        <p:cxnSp>
          <p:nvCxnSpPr>
            <p:cNvPr id="84" name="Connecteur droit 83">
              <a:extLst>
                <a:ext uri="{FF2B5EF4-FFF2-40B4-BE49-F238E27FC236}">
                  <a16:creationId xmlns:a16="http://schemas.microsoft.com/office/drawing/2014/main" id="{D6AB3390-F55D-1AEA-310C-03ED82317928}"/>
                </a:ext>
              </a:extLst>
            </p:cNvPr>
            <p:cNvCxnSpPr>
              <a:cxnSpLocks/>
            </p:cNvCxnSpPr>
            <p:nvPr/>
          </p:nvCxnSpPr>
          <p:spPr>
            <a:xfrm>
              <a:off x="1821414" y="1339874"/>
              <a:ext cx="4055731" cy="920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Connecteur droit 84">
              <a:extLst>
                <a:ext uri="{FF2B5EF4-FFF2-40B4-BE49-F238E27FC236}">
                  <a16:creationId xmlns:a16="http://schemas.microsoft.com/office/drawing/2014/main" id="{EB6584F4-F8EC-67E2-2B24-059E8907D1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069" y="1339874"/>
              <a:ext cx="1277345" cy="90421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9" name="Groupe 88">
            <a:extLst>
              <a:ext uri="{FF2B5EF4-FFF2-40B4-BE49-F238E27FC236}">
                <a16:creationId xmlns:a16="http://schemas.microsoft.com/office/drawing/2014/main" id="{7A51D2F8-18CC-138B-BA86-2309CDCCB429}"/>
              </a:ext>
            </a:extLst>
          </p:cNvPr>
          <p:cNvGrpSpPr/>
          <p:nvPr/>
        </p:nvGrpSpPr>
        <p:grpSpPr>
          <a:xfrm>
            <a:off x="7164635" y="2626345"/>
            <a:ext cx="4036765" cy="196325"/>
            <a:chOff x="544069" y="2047760"/>
            <a:chExt cx="4036765" cy="196325"/>
          </a:xfrm>
        </p:grpSpPr>
        <p:cxnSp>
          <p:nvCxnSpPr>
            <p:cNvPr id="90" name="Connecteur droit 89">
              <a:extLst>
                <a:ext uri="{FF2B5EF4-FFF2-40B4-BE49-F238E27FC236}">
                  <a16:creationId xmlns:a16="http://schemas.microsoft.com/office/drawing/2014/main" id="{07834BED-EF62-8749-DF9B-1D93D155BC66}"/>
                </a:ext>
              </a:extLst>
            </p:cNvPr>
            <p:cNvCxnSpPr>
              <a:cxnSpLocks/>
            </p:cNvCxnSpPr>
            <p:nvPr/>
          </p:nvCxnSpPr>
          <p:spPr>
            <a:xfrm>
              <a:off x="1061883" y="2048678"/>
              <a:ext cx="351895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Connecteur droit 90">
              <a:extLst>
                <a:ext uri="{FF2B5EF4-FFF2-40B4-BE49-F238E27FC236}">
                  <a16:creationId xmlns:a16="http://schemas.microsoft.com/office/drawing/2014/main" id="{160BD62E-57ED-5D81-27D9-CBB4D7F4BE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069" y="2047760"/>
              <a:ext cx="517814" cy="19632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5" name="Groupe 94">
            <a:extLst>
              <a:ext uri="{FF2B5EF4-FFF2-40B4-BE49-F238E27FC236}">
                <a16:creationId xmlns:a16="http://schemas.microsoft.com/office/drawing/2014/main" id="{36094007-FEDF-287E-D8A7-D73AF249EDE9}"/>
              </a:ext>
            </a:extLst>
          </p:cNvPr>
          <p:cNvGrpSpPr/>
          <p:nvPr/>
        </p:nvGrpSpPr>
        <p:grpSpPr>
          <a:xfrm>
            <a:off x="6887335" y="4178808"/>
            <a:ext cx="4760596" cy="342590"/>
            <a:chOff x="307679" y="1706088"/>
            <a:chExt cx="4760596" cy="342590"/>
          </a:xfrm>
        </p:grpSpPr>
        <p:cxnSp>
          <p:nvCxnSpPr>
            <p:cNvPr id="96" name="Connecteur droit 95">
              <a:extLst>
                <a:ext uri="{FF2B5EF4-FFF2-40B4-BE49-F238E27FC236}">
                  <a16:creationId xmlns:a16="http://schemas.microsoft.com/office/drawing/2014/main" id="{90EC2DAD-BF2D-6C40-EB4A-FECC45AA23AD}"/>
                </a:ext>
              </a:extLst>
            </p:cNvPr>
            <p:cNvCxnSpPr>
              <a:cxnSpLocks/>
            </p:cNvCxnSpPr>
            <p:nvPr/>
          </p:nvCxnSpPr>
          <p:spPr>
            <a:xfrm>
              <a:off x="1061883" y="2048678"/>
              <a:ext cx="400639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Connecteur droit 96">
              <a:extLst>
                <a:ext uri="{FF2B5EF4-FFF2-40B4-BE49-F238E27FC236}">
                  <a16:creationId xmlns:a16="http://schemas.microsoft.com/office/drawing/2014/main" id="{638079B1-02A9-87E3-F9C7-09F304D8E1D9}"/>
                </a:ext>
              </a:extLst>
            </p:cNvPr>
            <p:cNvCxnSpPr>
              <a:cxnSpLocks/>
            </p:cNvCxnSpPr>
            <p:nvPr/>
          </p:nvCxnSpPr>
          <p:spPr>
            <a:xfrm>
              <a:off x="307679" y="1706088"/>
              <a:ext cx="754204" cy="341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75A86499-76FB-F6EC-F37B-C13A181D489C}"/>
              </a:ext>
            </a:extLst>
          </p:cNvPr>
          <p:cNvSpPr txBox="1"/>
          <p:nvPr/>
        </p:nvSpPr>
        <p:spPr>
          <a:xfrm>
            <a:off x="368731" y="4675376"/>
            <a:ext cx="2317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/>
              <a:t>Revue de projet 2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E62107A-2AEC-2C2B-EE28-85E6E5056CCB}"/>
              </a:ext>
            </a:extLst>
          </p:cNvPr>
          <p:cNvSpPr txBox="1"/>
          <p:nvPr/>
        </p:nvSpPr>
        <p:spPr>
          <a:xfrm>
            <a:off x="7581900" y="2237318"/>
            <a:ext cx="432011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>
                <a:ea typeface="Calibri"/>
                <a:cs typeface="Calibri"/>
              </a:rPr>
              <a:t>• Mise en commun des différents blocs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27740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0E4E7-9330-0847-4176-527B2A742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A75E2C-2600-4738-A1C4-C12D7FAC9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Sprint à venir - #4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0CE81DC-A331-9424-80F1-E06D223C3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b="1" smtClean="0">
                <a:solidFill>
                  <a:schemeClr val="bg1"/>
                </a:solidFill>
              </a:rPr>
              <a:t>63</a:t>
            </a:fld>
            <a:endParaRPr lang="fr-FR" b="1">
              <a:solidFill>
                <a:schemeClr val="bg1"/>
              </a:solidFill>
            </a:endParaRPr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EA62FE4E-41D0-69CF-BF94-C99A0BEFC064}"/>
              </a:ext>
            </a:extLst>
          </p:cNvPr>
          <p:cNvGrpSpPr/>
          <p:nvPr/>
        </p:nvGrpSpPr>
        <p:grpSpPr>
          <a:xfrm>
            <a:off x="2394514" y="847183"/>
            <a:ext cx="7952955" cy="4931774"/>
            <a:chOff x="682274" y="2740495"/>
            <a:chExt cx="3427700" cy="2208882"/>
          </a:xfrm>
        </p:grpSpPr>
        <p:sp>
          <p:nvSpPr>
            <p:cNvPr id="51" name="Flèche : droite 50">
              <a:extLst>
                <a:ext uri="{FF2B5EF4-FFF2-40B4-BE49-F238E27FC236}">
                  <a16:creationId xmlns:a16="http://schemas.microsoft.com/office/drawing/2014/main" id="{6B92B483-58A1-1433-70AD-812EE0040231}"/>
                </a:ext>
              </a:extLst>
            </p:cNvPr>
            <p:cNvSpPr/>
            <p:nvPr/>
          </p:nvSpPr>
          <p:spPr>
            <a:xfrm>
              <a:off x="682274" y="4363386"/>
              <a:ext cx="876872" cy="344381"/>
            </a:xfrm>
            <a:prstGeom prst="rightArrow">
              <a:avLst/>
            </a:prstGeom>
            <a:solidFill>
              <a:srgbClr val="BE171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52" name="Groupe 51">
              <a:extLst>
                <a:ext uri="{FF2B5EF4-FFF2-40B4-BE49-F238E27FC236}">
                  <a16:creationId xmlns:a16="http://schemas.microsoft.com/office/drawing/2014/main" id="{9196BFD9-E268-527F-4CF4-9FDCE68B891C}"/>
                </a:ext>
              </a:extLst>
            </p:cNvPr>
            <p:cNvGrpSpPr/>
            <p:nvPr/>
          </p:nvGrpSpPr>
          <p:grpSpPr>
            <a:xfrm>
              <a:off x="1299788" y="2740495"/>
              <a:ext cx="2810186" cy="2208882"/>
              <a:chOff x="1418407" y="2944183"/>
              <a:chExt cx="2810186" cy="2208882"/>
            </a:xfrm>
          </p:grpSpPr>
          <p:sp>
            <p:nvSpPr>
              <p:cNvPr id="53" name="Flèche : en arc 52">
                <a:extLst>
                  <a:ext uri="{FF2B5EF4-FFF2-40B4-BE49-F238E27FC236}">
                    <a16:creationId xmlns:a16="http://schemas.microsoft.com/office/drawing/2014/main" id="{30240149-E00E-3CBC-CEBA-AAFE0133977B}"/>
                  </a:ext>
                </a:extLst>
              </p:cNvPr>
              <p:cNvSpPr/>
              <p:nvPr/>
            </p:nvSpPr>
            <p:spPr>
              <a:xfrm rot="14909618" flipH="1">
                <a:off x="1815324" y="2739796"/>
                <a:ext cx="2208882" cy="2617656"/>
              </a:xfrm>
              <a:prstGeom prst="circularArrow">
                <a:avLst>
                  <a:gd name="adj1" fmla="val 7561"/>
                  <a:gd name="adj2" fmla="val 853704"/>
                  <a:gd name="adj3" fmla="val 20477274"/>
                  <a:gd name="adj4" fmla="val 16673679"/>
                  <a:gd name="adj5" fmla="val 8433"/>
                </a:avLst>
              </a:prstGeom>
              <a:solidFill>
                <a:srgbClr val="BE171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Flèche : en arc 54">
                <a:extLst>
                  <a:ext uri="{FF2B5EF4-FFF2-40B4-BE49-F238E27FC236}">
                    <a16:creationId xmlns:a16="http://schemas.microsoft.com/office/drawing/2014/main" id="{1219AD2D-79DE-306C-EEB1-CEB41EBD16BF}"/>
                  </a:ext>
                </a:extLst>
              </p:cNvPr>
              <p:cNvSpPr/>
              <p:nvPr/>
            </p:nvSpPr>
            <p:spPr>
              <a:xfrm rot="18926270" flipH="1">
                <a:off x="1418407" y="3080772"/>
                <a:ext cx="1655379" cy="1757941"/>
              </a:xfrm>
              <a:prstGeom prst="circularArrow">
                <a:avLst>
                  <a:gd name="adj1" fmla="val 9472"/>
                  <a:gd name="adj2" fmla="val 1142319"/>
                  <a:gd name="adj3" fmla="val 20428005"/>
                  <a:gd name="adj4" fmla="val 3403753"/>
                  <a:gd name="adj5" fmla="val 12500"/>
                </a:avLst>
              </a:prstGeom>
              <a:solidFill>
                <a:srgbClr val="BE171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8" name="ZoneTexte 57">
            <a:extLst>
              <a:ext uri="{FF2B5EF4-FFF2-40B4-BE49-F238E27FC236}">
                <a16:creationId xmlns:a16="http://schemas.microsoft.com/office/drawing/2014/main" id="{7A9E71E3-D677-95B0-3B32-8D7156AF91CE}"/>
              </a:ext>
            </a:extLst>
          </p:cNvPr>
          <p:cNvSpPr txBox="1"/>
          <p:nvPr/>
        </p:nvSpPr>
        <p:spPr>
          <a:xfrm>
            <a:off x="8106282" y="5039459"/>
            <a:ext cx="2317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/>
              <a:t>Revue de projet 4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276F8358-2956-E622-CADD-C19DB859B8D0}"/>
              </a:ext>
            </a:extLst>
          </p:cNvPr>
          <p:cNvSpPr txBox="1"/>
          <p:nvPr/>
        </p:nvSpPr>
        <p:spPr>
          <a:xfrm>
            <a:off x="7581736" y="4149589"/>
            <a:ext cx="4297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/>
              <a:t>• Layout des pad RF</a:t>
            </a:r>
          </a:p>
          <a:p>
            <a:endParaRPr lang="fr-FR" sz="2000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22B78E63-87BE-D807-EDDF-9B3064812BC3}"/>
              </a:ext>
            </a:extLst>
          </p:cNvPr>
          <p:cNvSpPr txBox="1"/>
          <p:nvPr/>
        </p:nvSpPr>
        <p:spPr>
          <a:xfrm>
            <a:off x="7690440" y="528583"/>
            <a:ext cx="4242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/>
              <a:t>• Validation layout 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47B0C555-6A93-F552-D0C6-2778513C4102}"/>
              </a:ext>
            </a:extLst>
          </p:cNvPr>
          <p:cNvSpPr txBox="1"/>
          <p:nvPr/>
        </p:nvSpPr>
        <p:spPr>
          <a:xfrm>
            <a:off x="1527669" y="1828388"/>
            <a:ext cx="2214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/>
              <a:t>Rapport final •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3F03B3AB-5756-95B9-2559-693DC4FBEF85}"/>
              </a:ext>
            </a:extLst>
          </p:cNvPr>
          <p:cNvSpPr txBox="1"/>
          <p:nvPr/>
        </p:nvSpPr>
        <p:spPr>
          <a:xfrm>
            <a:off x="1169255" y="3175372"/>
            <a:ext cx="2450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/>
              <a:t>Rétrospective • </a:t>
            </a:r>
          </a:p>
        </p:txBody>
      </p: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A09B73EC-F173-50B3-FB07-90876688B122}"/>
              </a:ext>
            </a:extLst>
          </p:cNvPr>
          <p:cNvGrpSpPr/>
          <p:nvPr/>
        </p:nvGrpSpPr>
        <p:grpSpPr>
          <a:xfrm>
            <a:off x="2048256" y="2228498"/>
            <a:ext cx="2337965" cy="212070"/>
            <a:chOff x="2048256" y="2228498"/>
            <a:chExt cx="2337965" cy="212070"/>
          </a:xfrm>
        </p:grpSpPr>
        <p:cxnSp>
          <p:nvCxnSpPr>
            <p:cNvPr id="67" name="Connecteur droit 66">
              <a:extLst>
                <a:ext uri="{FF2B5EF4-FFF2-40B4-BE49-F238E27FC236}">
                  <a16:creationId xmlns:a16="http://schemas.microsoft.com/office/drawing/2014/main" id="{D5C23AB9-1D65-83C7-EA2C-AE1C80726DCB}"/>
                </a:ext>
              </a:extLst>
            </p:cNvPr>
            <p:cNvCxnSpPr>
              <a:cxnSpLocks/>
            </p:cNvCxnSpPr>
            <p:nvPr/>
          </p:nvCxnSpPr>
          <p:spPr>
            <a:xfrm>
              <a:off x="3658461" y="2242520"/>
              <a:ext cx="727760" cy="1980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Connecteur droit 67">
              <a:extLst>
                <a:ext uri="{FF2B5EF4-FFF2-40B4-BE49-F238E27FC236}">
                  <a16:creationId xmlns:a16="http://schemas.microsoft.com/office/drawing/2014/main" id="{4600D9F0-8CC1-F418-52F5-709DB38E51E1}"/>
                </a:ext>
              </a:extLst>
            </p:cNvPr>
            <p:cNvCxnSpPr>
              <a:cxnSpLocks/>
            </p:cNvCxnSpPr>
            <p:nvPr/>
          </p:nvCxnSpPr>
          <p:spPr>
            <a:xfrm>
              <a:off x="2048256" y="2228498"/>
              <a:ext cx="1603638" cy="1558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4" name="Groupe 73">
            <a:extLst>
              <a:ext uri="{FF2B5EF4-FFF2-40B4-BE49-F238E27FC236}">
                <a16:creationId xmlns:a16="http://schemas.microsoft.com/office/drawing/2014/main" id="{0BDD90E8-9832-EE3D-A48F-2849273F56E4}"/>
              </a:ext>
            </a:extLst>
          </p:cNvPr>
          <p:cNvGrpSpPr/>
          <p:nvPr/>
        </p:nvGrpSpPr>
        <p:grpSpPr>
          <a:xfrm>
            <a:off x="1905525" y="3313070"/>
            <a:ext cx="2315955" cy="235500"/>
            <a:chOff x="544069" y="2008585"/>
            <a:chExt cx="2315955" cy="235500"/>
          </a:xfrm>
        </p:grpSpPr>
        <p:cxnSp>
          <p:nvCxnSpPr>
            <p:cNvPr id="75" name="Connecteur droit 74">
              <a:extLst>
                <a:ext uri="{FF2B5EF4-FFF2-40B4-BE49-F238E27FC236}">
                  <a16:creationId xmlns:a16="http://schemas.microsoft.com/office/drawing/2014/main" id="{6D7EE486-8F3A-7410-9EA6-3FA0F4A5B1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4728" y="2008585"/>
              <a:ext cx="625296" cy="23393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Connecteur droit 75">
              <a:extLst>
                <a:ext uri="{FF2B5EF4-FFF2-40B4-BE49-F238E27FC236}">
                  <a16:creationId xmlns:a16="http://schemas.microsoft.com/office/drawing/2014/main" id="{EB5F9908-3CCF-EDDA-BAC9-5C151B6079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069" y="2242520"/>
              <a:ext cx="1714248" cy="156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BD147EAD-6B68-56AC-13AB-DC41733D968E}"/>
              </a:ext>
            </a:extLst>
          </p:cNvPr>
          <p:cNvGrpSpPr/>
          <p:nvPr/>
        </p:nvGrpSpPr>
        <p:grpSpPr>
          <a:xfrm>
            <a:off x="6480972" y="908072"/>
            <a:ext cx="3486714" cy="910681"/>
            <a:chOff x="544069" y="1333404"/>
            <a:chExt cx="3486714" cy="910681"/>
          </a:xfrm>
        </p:grpSpPr>
        <p:cxnSp>
          <p:nvCxnSpPr>
            <p:cNvPr id="84" name="Connecteur droit 83">
              <a:extLst>
                <a:ext uri="{FF2B5EF4-FFF2-40B4-BE49-F238E27FC236}">
                  <a16:creationId xmlns:a16="http://schemas.microsoft.com/office/drawing/2014/main" id="{A37DBCF4-1CE3-22F2-D9BF-74653CEDDD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21414" y="1333404"/>
              <a:ext cx="2209369" cy="647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Connecteur droit 84">
              <a:extLst>
                <a:ext uri="{FF2B5EF4-FFF2-40B4-BE49-F238E27FC236}">
                  <a16:creationId xmlns:a16="http://schemas.microsoft.com/office/drawing/2014/main" id="{C5B28494-AFE8-088C-6037-13575B68CE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069" y="1339874"/>
              <a:ext cx="1277345" cy="90421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9" name="Groupe 88">
            <a:extLst>
              <a:ext uri="{FF2B5EF4-FFF2-40B4-BE49-F238E27FC236}">
                <a16:creationId xmlns:a16="http://schemas.microsoft.com/office/drawing/2014/main" id="{081F4345-95EA-BF84-7FAD-1CE5E7C618E4}"/>
              </a:ext>
            </a:extLst>
          </p:cNvPr>
          <p:cNvGrpSpPr/>
          <p:nvPr/>
        </p:nvGrpSpPr>
        <p:grpSpPr>
          <a:xfrm>
            <a:off x="7164635" y="2621807"/>
            <a:ext cx="3350965" cy="200863"/>
            <a:chOff x="544069" y="2043222"/>
            <a:chExt cx="3350965" cy="200863"/>
          </a:xfrm>
        </p:grpSpPr>
        <p:cxnSp>
          <p:nvCxnSpPr>
            <p:cNvPr id="90" name="Connecteur droit 89">
              <a:extLst>
                <a:ext uri="{FF2B5EF4-FFF2-40B4-BE49-F238E27FC236}">
                  <a16:creationId xmlns:a16="http://schemas.microsoft.com/office/drawing/2014/main" id="{3ED3CD6C-3A25-EBF6-78EC-FBDAAFF38B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1883" y="2043222"/>
              <a:ext cx="2833151" cy="545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Connecteur droit 90">
              <a:extLst>
                <a:ext uri="{FF2B5EF4-FFF2-40B4-BE49-F238E27FC236}">
                  <a16:creationId xmlns:a16="http://schemas.microsoft.com/office/drawing/2014/main" id="{3425236B-1555-1E4C-BA81-F32293BF88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069" y="2047760"/>
              <a:ext cx="517814" cy="19632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5" name="Groupe 94">
            <a:extLst>
              <a:ext uri="{FF2B5EF4-FFF2-40B4-BE49-F238E27FC236}">
                <a16:creationId xmlns:a16="http://schemas.microsoft.com/office/drawing/2014/main" id="{A67AD36C-2DC3-24EC-A3D2-A51A0F1E01BC}"/>
              </a:ext>
            </a:extLst>
          </p:cNvPr>
          <p:cNvGrpSpPr/>
          <p:nvPr/>
        </p:nvGrpSpPr>
        <p:grpSpPr>
          <a:xfrm>
            <a:off x="6887335" y="4178808"/>
            <a:ext cx="3006473" cy="342590"/>
            <a:chOff x="307679" y="1706088"/>
            <a:chExt cx="3006473" cy="342590"/>
          </a:xfrm>
        </p:grpSpPr>
        <p:cxnSp>
          <p:nvCxnSpPr>
            <p:cNvPr id="96" name="Connecteur droit 95">
              <a:extLst>
                <a:ext uri="{FF2B5EF4-FFF2-40B4-BE49-F238E27FC236}">
                  <a16:creationId xmlns:a16="http://schemas.microsoft.com/office/drawing/2014/main" id="{AB642EB9-2B2E-D591-DD57-8274E58817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1883" y="2047760"/>
              <a:ext cx="2252269" cy="9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Connecteur droit 96">
              <a:extLst>
                <a:ext uri="{FF2B5EF4-FFF2-40B4-BE49-F238E27FC236}">
                  <a16:creationId xmlns:a16="http://schemas.microsoft.com/office/drawing/2014/main" id="{76FF1593-C3DD-6D8B-BBA7-86E7FACBA1F5}"/>
                </a:ext>
              </a:extLst>
            </p:cNvPr>
            <p:cNvCxnSpPr>
              <a:cxnSpLocks/>
            </p:cNvCxnSpPr>
            <p:nvPr/>
          </p:nvCxnSpPr>
          <p:spPr>
            <a:xfrm>
              <a:off x="307679" y="1706088"/>
              <a:ext cx="754204" cy="341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688908BE-DEEE-3F3C-191B-D5E759A2D6BA}"/>
              </a:ext>
            </a:extLst>
          </p:cNvPr>
          <p:cNvSpPr txBox="1"/>
          <p:nvPr/>
        </p:nvSpPr>
        <p:spPr>
          <a:xfrm>
            <a:off x="368731" y="4675376"/>
            <a:ext cx="2317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/>
              <a:t>Revue de projet 3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83D260B-3304-0FC4-C1EF-0627B207C465}"/>
              </a:ext>
            </a:extLst>
          </p:cNvPr>
          <p:cNvSpPr txBox="1"/>
          <p:nvPr/>
        </p:nvSpPr>
        <p:spPr>
          <a:xfrm>
            <a:off x="7635700" y="1913921"/>
            <a:ext cx="4297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/>
              <a:t>• Echange layout / design</a:t>
            </a:r>
          </a:p>
          <a:p>
            <a:r>
              <a:rPr lang="fr-FR" sz="2000"/>
              <a:t>• DRC / LVS (cadence?) </a:t>
            </a:r>
          </a:p>
        </p:txBody>
      </p:sp>
    </p:spTree>
    <p:extLst>
      <p:ext uri="{BB962C8B-B14F-4D97-AF65-F5344CB8AC3E}">
        <p14:creationId xmlns:p14="http://schemas.microsoft.com/office/powerpoint/2010/main" val="16877513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2207433C-1147-EF49-0230-4A1F3259A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Merci de votre écoute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EBA1D11-D975-2843-5DE6-21A2636C8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69716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FECC3EF-C3DC-B8D3-05C6-1A7DBA7D4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71AA12-203A-1F1B-E4B0-F9C93C782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Questions et remarques ½ (Brice)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10324B-4630-DF72-2106-5FCF47AC9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A64B80D-47E4-27A4-C9A8-B9ADF7261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89647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8011F05-8FA2-BDBA-8B00-DF2323B4F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DB06D5-F85F-74AD-7780-3124A965E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Questions et remarques 2/2 (</a:t>
            </a:r>
            <a:r>
              <a:rPr lang="fr-FR" err="1"/>
              <a:t>sarah</a:t>
            </a:r>
            <a:r>
              <a:rPr lang="fr-FR"/>
              <a:t>)</a:t>
            </a:r>
            <a:endParaRPr lang="fr-FR">
              <a:ea typeface="Calibri Light"/>
              <a:cs typeface="Calibri Ligh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D717D7-796E-BE94-2534-B5DDCB1BD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fr-FR">
                <a:ea typeface="Calibri"/>
                <a:cs typeface="Calibri"/>
              </a:rPr>
              <a:t>Osiris--&gt; contact pour </a:t>
            </a:r>
            <a:r>
              <a:rPr lang="fr-FR" err="1">
                <a:ea typeface="Calibri"/>
                <a:cs typeface="Calibri"/>
              </a:rPr>
              <a:t>AgriZigBee</a:t>
            </a:r>
            <a:endParaRPr lang="fr-FR">
              <a:ea typeface="Calibri"/>
              <a:cs typeface="Calibri"/>
            </a:endParaRPr>
          </a:p>
          <a:p>
            <a:r>
              <a:rPr lang="fr-FR">
                <a:ea typeface="Calibri"/>
                <a:cs typeface="Calibri"/>
              </a:rPr>
              <a:t>Inductance: fréquence à laquelle on a un </a:t>
            </a:r>
            <a:r>
              <a:rPr lang="fr-FR" err="1">
                <a:ea typeface="Calibri"/>
                <a:cs typeface="Calibri"/>
              </a:rPr>
              <a:t>Qmax</a:t>
            </a:r>
            <a:endParaRPr lang="fr-FR">
              <a:ea typeface="Calibri"/>
              <a:cs typeface="Calibri"/>
            </a:endParaRPr>
          </a:p>
          <a:p>
            <a:r>
              <a:rPr lang="fr-FR">
                <a:ea typeface="Calibri"/>
                <a:cs typeface="Calibri"/>
              </a:rPr>
              <a:t>Etude de bruit: Paramètre S, utilisation de XYCE(Sacha ?)</a:t>
            </a:r>
          </a:p>
          <a:p>
            <a:r>
              <a:rPr lang="fr-FR">
                <a:ea typeface="Calibri"/>
                <a:cs typeface="Calibri"/>
              </a:rPr>
              <a:t>LNA 1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fr-FR">
                <a:ea typeface="Calibri"/>
                <a:cs typeface="Calibri"/>
              </a:rPr>
              <a:t>Miroir de courant (il faut qu'il consomme autour des 100µA, jouer sur les W et les multiples de courant)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fr-FR">
                <a:ea typeface="Calibri"/>
                <a:cs typeface="Calibri"/>
              </a:rPr>
              <a:t>Diviseur capacitif en sortie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fr-FR">
                <a:ea typeface="Calibri"/>
                <a:cs typeface="Calibri"/>
              </a:rPr>
              <a:t>Maximiser le gain en enlevant la résistance de sortie (celle = 100Ohm), car l'inductance réelle induit une résistance en parallèle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fr-FR">
                <a:ea typeface="Calibri"/>
                <a:cs typeface="Calibri"/>
              </a:rPr>
              <a:t>Gain plutôt de 17dB, mieux tuner </a:t>
            </a:r>
          </a:p>
          <a:p>
            <a:r>
              <a:rPr lang="fr-FR">
                <a:ea typeface="Calibri"/>
                <a:cs typeface="Calibri"/>
              </a:rPr>
              <a:t>LNA 2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fr-FR">
                <a:ea typeface="Calibri"/>
                <a:cs typeface="Calibri"/>
              </a:rPr>
              <a:t>Même remarque que LNA1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fr-FR">
                <a:ea typeface="Calibri"/>
                <a:cs typeface="Calibri"/>
              </a:rPr>
              <a:t>Gain potentiellement à 18dB en différentiel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fr-FR">
                <a:ea typeface="Calibri"/>
                <a:cs typeface="Calibri"/>
              </a:rPr>
              <a:t>Gain bon en single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fr-FR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fr-FR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fr-FR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fr-FR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fr-FR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fr-FR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2B6390-7010-E400-F078-C5D9111A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54906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65EA0DE-1872-5051-B678-3CF6C3DCA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357EBE-7DFB-2608-EA3E-52B316139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Questions et remarques 2/2 (Sarah)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5D9BED-BA64-BBFF-1D48-ECE4C9735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fr-FR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fr-FR">
              <a:ea typeface="Calibri"/>
              <a:cs typeface="Calibri"/>
            </a:endParaRPr>
          </a:p>
          <a:p>
            <a:endParaRPr lang="fr-FR">
              <a:ea typeface="Calibri"/>
              <a:cs typeface="Calibri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86504ED-DFE4-9F9F-D9DE-3D626F43A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67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0E2A056-3294-F7D5-3442-01395B64A4EB}"/>
              </a:ext>
            </a:extLst>
          </p:cNvPr>
          <p:cNvSpPr txBox="1"/>
          <p:nvPr/>
        </p:nvSpPr>
        <p:spPr>
          <a:xfrm>
            <a:off x="841468" y="1711564"/>
            <a:ext cx="10643666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fr-FR">
                <a:ea typeface="Calibri" panose="020F0502020204030204"/>
                <a:cs typeface="Calibri" panose="020F0502020204030204"/>
              </a:rPr>
              <a:t>Mixer</a:t>
            </a:r>
          </a:p>
          <a:p>
            <a:pPr marL="742950" lvl="1" indent="-285750">
              <a:buFont typeface="Courier New"/>
              <a:buChar char="o"/>
            </a:pPr>
            <a:r>
              <a:rPr lang="fr-FR">
                <a:ea typeface="Calibri" panose="020F0502020204030204"/>
                <a:cs typeface="Calibri" panose="020F0502020204030204"/>
              </a:rPr>
              <a:t>Faire le </a:t>
            </a:r>
            <a:r>
              <a:rPr lang="fr-FR" err="1">
                <a:ea typeface="Calibri" panose="020F0502020204030204"/>
                <a:cs typeface="Calibri" panose="020F0502020204030204"/>
              </a:rPr>
              <a:t>balun</a:t>
            </a:r>
            <a:r>
              <a:rPr lang="fr-FR">
                <a:ea typeface="Calibri" panose="020F0502020204030204"/>
                <a:cs typeface="Calibri" panose="020F0502020204030204"/>
              </a:rPr>
              <a:t>, </a:t>
            </a:r>
          </a:p>
          <a:p>
            <a:pPr marL="742950" lvl="1" indent="-285750">
              <a:buFont typeface="Courier New"/>
              <a:buChar char="o"/>
            </a:pPr>
            <a:r>
              <a:rPr lang="fr-FR">
                <a:ea typeface="Calibri" panose="020F0502020204030204"/>
                <a:cs typeface="Calibri" panose="020F0502020204030204"/>
              </a:rPr>
              <a:t>Accélérer les choses</a:t>
            </a:r>
          </a:p>
          <a:p>
            <a:pPr marL="285750" indent="-285750">
              <a:buFont typeface="Arial"/>
              <a:buChar char="•"/>
            </a:pPr>
            <a:r>
              <a:rPr lang="fr-FR">
                <a:ea typeface="Calibri" panose="020F0502020204030204"/>
                <a:cs typeface="Calibri" panose="020F0502020204030204"/>
              </a:rPr>
              <a:t>PLL</a:t>
            </a:r>
          </a:p>
          <a:p>
            <a:pPr marL="742950" lvl="1" indent="-285750">
              <a:buFont typeface="Courier New"/>
              <a:buChar char="o"/>
            </a:pPr>
            <a:r>
              <a:rPr lang="fr-FR">
                <a:ea typeface="Calibri" panose="020F0502020204030204"/>
                <a:cs typeface="Calibri" panose="020F0502020204030204"/>
              </a:rPr>
              <a:t>Diviseur</a:t>
            </a:r>
          </a:p>
          <a:p>
            <a:pPr marL="1200150" lvl="2" indent="-285750">
              <a:buFont typeface="Wingdings"/>
              <a:buChar char="§"/>
            </a:pPr>
            <a:r>
              <a:rPr lang="fr-FR">
                <a:ea typeface="Calibri" panose="020F0502020204030204"/>
                <a:cs typeface="Calibri" panose="020F0502020204030204"/>
              </a:rPr>
              <a:t>Revérifier les nœuds en internes</a:t>
            </a:r>
          </a:p>
          <a:p>
            <a:pPr marL="1200150" lvl="2" indent="-285750">
              <a:buFont typeface="Wingdings"/>
              <a:buChar char="§"/>
            </a:pPr>
            <a:r>
              <a:rPr lang="fr-FR">
                <a:ea typeface="Calibri" panose="020F0502020204030204"/>
                <a:cs typeface="Calibri" panose="020F0502020204030204"/>
              </a:rPr>
              <a:t>Diminuer les w</a:t>
            </a:r>
          </a:p>
          <a:p>
            <a:pPr marL="742950" lvl="1" indent="-285750">
              <a:buFont typeface="Courier New"/>
              <a:buChar char="o"/>
            </a:pPr>
            <a:r>
              <a:rPr lang="fr-FR">
                <a:ea typeface="Calibri" panose="020F0502020204030204"/>
                <a:cs typeface="Calibri" panose="020F0502020204030204"/>
              </a:rPr>
              <a:t>PC</a:t>
            </a:r>
          </a:p>
          <a:p>
            <a:pPr marL="1200150" lvl="2" indent="-285750">
              <a:buFont typeface="Wingdings"/>
              <a:buChar char="§"/>
            </a:pPr>
            <a:r>
              <a:rPr lang="fr-FR">
                <a:ea typeface="Calibri" panose="020F0502020204030204"/>
                <a:cs typeface="Calibri" panose="020F0502020204030204"/>
              </a:rPr>
              <a:t>Ajouter une source de tension VDD/2 au nœud critique</a:t>
            </a:r>
          </a:p>
          <a:p>
            <a:pPr marL="742950" lvl="1" indent="-285750">
              <a:buFont typeface="Courier New"/>
              <a:buChar char="o"/>
            </a:pPr>
            <a:r>
              <a:rPr lang="fr-FR">
                <a:ea typeface="Calibri" panose="020F0502020204030204"/>
                <a:cs typeface="Calibri" panose="020F0502020204030204"/>
              </a:rPr>
              <a:t>VCO</a:t>
            </a:r>
          </a:p>
          <a:p>
            <a:pPr marL="742950" lvl="1" indent="-285750">
              <a:buFont typeface="Courier New"/>
              <a:buChar char="o"/>
            </a:pPr>
            <a:r>
              <a:rPr lang="fr-FR" err="1">
                <a:ea typeface="Calibri" panose="020F0502020204030204"/>
                <a:cs typeface="Calibri" panose="020F0502020204030204"/>
              </a:rPr>
              <a:t>Verilog</a:t>
            </a:r>
            <a:r>
              <a:rPr lang="fr-FR">
                <a:ea typeface="Calibri" panose="020F0502020204030204"/>
                <a:cs typeface="Calibri" panose="020F0502020204030204"/>
              </a:rPr>
              <a:t> A</a:t>
            </a:r>
          </a:p>
          <a:p>
            <a:pPr marL="285750" indent="-285750">
              <a:buFont typeface="Arial"/>
              <a:buChar char="•"/>
            </a:pPr>
            <a:r>
              <a:rPr lang="fr-FR" err="1">
                <a:ea typeface="Calibri" panose="020F0502020204030204"/>
                <a:cs typeface="Calibri" panose="020F0502020204030204"/>
              </a:rPr>
              <a:t>Layout</a:t>
            </a:r>
            <a:r>
              <a:rPr lang="fr-FR">
                <a:ea typeface="Calibri" panose="020F0502020204030204"/>
                <a:cs typeface="Calibri" panose="020F0502020204030204"/>
              </a:rPr>
              <a:t> sans pad en premier lieu, une personne pour explorer </a:t>
            </a:r>
          </a:p>
          <a:p>
            <a:pPr marL="285750" indent="-285750">
              <a:buFont typeface="Arial"/>
              <a:buChar char="•"/>
            </a:pPr>
            <a:r>
              <a:rPr lang="fr-FR">
                <a:ea typeface="Calibri" panose="020F0502020204030204"/>
                <a:cs typeface="Calibri" panose="020F0502020204030204"/>
              </a:rPr>
              <a:t>Rapport final </a:t>
            </a:r>
          </a:p>
          <a:p>
            <a:pPr marL="742950" lvl="1" indent="-285750">
              <a:buFont typeface="Courier New"/>
              <a:buChar char="o"/>
            </a:pPr>
            <a:r>
              <a:rPr lang="fr-FR">
                <a:ea typeface="Calibri" panose="020F0502020204030204"/>
                <a:cs typeface="Calibri" panose="020F0502020204030204"/>
              </a:rPr>
              <a:t>Perfs, </a:t>
            </a:r>
            <a:r>
              <a:rPr lang="fr-FR" err="1">
                <a:ea typeface="Calibri" panose="020F0502020204030204"/>
                <a:cs typeface="Calibri" panose="020F0502020204030204"/>
              </a:rPr>
              <a:t>floorplan</a:t>
            </a:r>
            <a:r>
              <a:rPr lang="fr-FR">
                <a:ea typeface="Calibri" panose="020F0502020204030204"/>
                <a:cs typeface="Calibri" panose="020F0502020204030204"/>
              </a:rPr>
              <a:t>, checks: conso, facteur de bruit, schéma électrique, simulations, et résultats, </a:t>
            </a:r>
            <a:r>
              <a:rPr lang="fr-FR" err="1">
                <a:ea typeface="Calibri" panose="020F0502020204030204"/>
                <a:cs typeface="Calibri" panose="020F0502020204030204"/>
              </a:rPr>
              <a:t>pinout</a:t>
            </a:r>
            <a:endParaRPr lang="fr-FR">
              <a:ea typeface="Calibri" panose="020F0502020204030204"/>
              <a:cs typeface="Calibri" panose="020F0502020204030204"/>
            </a:endParaRPr>
          </a:p>
          <a:p>
            <a:pPr marL="742950" lvl="1" indent="-285750">
              <a:buFont typeface="Courier New"/>
              <a:buChar char="o"/>
            </a:pPr>
            <a:r>
              <a:rPr lang="fr-FR">
                <a:ea typeface="Calibri" panose="020F0502020204030204"/>
                <a:cs typeface="Calibri" panose="020F0502020204030204"/>
              </a:rPr>
              <a:t>Document synthétique ?</a:t>
            </a:r>
          </a:p>
          <a:p>
            <a:pPr marL="742950" lvl="1" indent="-285750">
              <a:buFont typeface="Courier New"/>
              <a:buChar char="o"/>
            </a:pPr>
            <a:endParaRPr lang="fr-FR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753029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5D1106-01EC-3C8A-4D16-31B9C63EB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051E0C-F9E2-07A1-A71D-812046609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803CEBA-F098-FC69-5662-94D3CF9D6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636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D1D859-290D-9B11-7F4E-FF8DBCC01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Retour sur la revue de projet 1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71F990-8E9F-04EF-8A35-4BA502075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7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8383C00-F214-E4C2-0F3D-352924260E4E}"/>
              </a:ext>
            </a:extLst>
          </p:cNvPr>
          <p:cNvSpPr txBox="1"/>
          <p:nvPr/>
        </p:nvSpPr>
        <p:spPr>
          <a:xfrm>
            <a:off x="1546697" y="1690690"/>
            <a:ext cx="429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/>
              <a:t>Dernière revue de projet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519B54C-7B0A-00FD-9D39-5836E52436F7}"/>
              </a:ext>
            </a:extLst>
          </p:cNvPr>
          <p:cNvSpPr txBox="1"/>
          <p:nvPr/>
        </p:nvSpPr>
        <p:spPr>
          <a:xfrm>
            <a:off x="2470824" y="2276272"/>
            <a:ext cx="6683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/>
              <a:t>Beaucoup d’informations/conseils ont été donnés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2041B0B-27C0-A2A9-694F-9AC2DBB78CC3}"/>
              </a:ext>
            </a:extLst>
          </p:cNvPr>
          <p:cNvSpPr txBox="1"/>
          <p:nvPr/>
        </p:nvSpPr>
        <p:spPr>
          <a:xfrm>
            <a:off x="2470824" y="2646921"/>
            <a:ext cx="9299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/>
              <a:t>Nous avons essayé de suivre ceux qui avaient le plus de sens selon nous </a:t>
            </a: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80F75895-A6D8-26C4-7DE5-81851462FADB}"/>
              </a:ext>
            </a:extLst>
          </p:cNvPr>
          <p:cNvSpPr/>
          <p:nvPr/>
        </p:nvSpPr>
        <p:spPr>
          <a:xfrm>
            <a:off x="2023354" y="2368824"/>
            <a:ext cx="369651" cy="215006"/>
          </a:xfrm>
          <a:prstGeom prst="rightArrow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4B158853-A9A5-B803-130E-A5C9D5E4F8C6}"/>
              </a:ext>
            </a:extLst>
          </p:cNvPr>
          <p:cNvSpPr/>
          <p:nvPr/>
        </p:nvSpPr>
        <p:spPr>
          <a:xfrm>
            <a:off x="2003899" y="2738744"/>
            <a:ext cx="369651" cy="215006"/>
          </a:xfrm>
          <a:prstGeom prst="rightArrow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74CB86-AAB7-2BF3-954E-74D1BCA9EF07}"/>
              </a:ext>
            </a:extLst>
          </p:cNvPr>
          <p:cNvSpPr/>
          <p:nvPr/>
        </p:nvSpPr>
        <p:spPr>
          <a:xfrm>
            <a:off x="953309" y="3841420"/>
            <a:ext cx="3035030" cy="752758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/>
              <a:t>Etablissement des marges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90A0AE-57B0-4FDF-6FDF-04BA6275FC6F}"/>
              </a:ext>
            </a:extLst>
          </p:cNvPr>
          <p:cNvSpPr/>
          <p:nvPr/>
        </p:nvSpPr>
        <p:spPr>
          <a:xfrm>
            <a:off x="4656304" y="3841420"/>
            <a:ext cx="3035030" cy="752758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/>
              <a:t>Mise en place des TUTO logiciels pour l’équipe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7FCA8F-A0AE-6256-E166-629579BE6D9C}"/>
              </a:ext>
            </a:extLst>
          </p:cNvPr>
          <p:cNvSpPr/>
          <p:nvPr/>
        </p:nvSpPr>
        <p:spPr>
          <a:xfrm>
            <a:off x="8359299" y="3841420"/>
            <a:ext cx="3035030" cy="752758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/>
              <a:t>Plan de validation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F5A04B-5295-C614-5C52-5CD540333F5B}"/>
              </a:ext>
            </a:extLst>
          </p:cNvPr>
          <p:cNvSpPr/>
          <p:nvPr/>
        </p:nvSpPr>
        <p:spPr>
          <a:xfrm>
            <a:off x="953309" y="5012188"/>
            <a:ext cx="3035030" cy="752758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/>
              <a:t>Temps de partage journalier (Daily)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FCDDB4-354A-7730-2806-2A70F82D235C}"/>
              </a:ext>
            </a:extLst>
          </p:cNvPr>
          <p:cNvSpPr/>
          <p:nvPr/>
        </p:nvSpPr>
        <p:spPr>
          <a:xfrm>
            <a:off x="4656304" y="5012188"/>
            <a:ext cx="3035030" cy="752758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err="1"/>
              <a:t>DashBoard</a:t>
            </a:r>
            <a:r>
              <a:rPr lang="fr-FR" b="1"/>
              <a:t> pour le suivi d’activité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EED9FC-5507-AF8D-9A5B-42C9DD1DF1C4}"/>
              </a:ext>
            </a:extLst>
          </p:cNvPr>
          <p:cNvSpPr/>
          <p:nvPr/>
        </p:nvSpPr>
        <p:spPr>
          <a:xfrm>
            <a:off x="8318770" y="5012188"/>
            <a:ext cx="3035030" cy="752758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/>
              <a:t>Outils de gestion de projet</a:t>
            </a:r>
          </a:p>
        </p:txBody>
      </p:sp>
    </p:spTree>
    <p:extLst>
      <p:ext uri="{BB962C8B-B14F-4D97-AF65-F5344CB8AC3E}">
        <p14:creationId xmlns:p14="http://schemas.microsoft.com/office/powerpoint/2010/main" val="720798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88CED-AF94-7253-1FBD-D59C3EB48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4AB2F4-EB0B-CFF3-4325-F041CF92D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Sprint #2</a:t>
            </a:r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0A1B88A8-61CC-2D5F-FF3B-AA65C79945B0}"/>
              </a:ext>
            </a:extLst>
          </p:cNvPr>
          <p:cNvGrpSpPr/>
          <p:nvPr/>
        </p:nvGrpSpPr>
        <p:grpSpPr>
          <a:xfrm>
            <a:off x="2394514" y="847183"/>
            <a:ext cx="7952955" cy="4931774"/>
            <a:chOff x="682274" y="2740495"/>
            <a:chExt cx="3427700" cy="2208882"/>
          </a:xfrm>
        </p:grpSpPr>
        <p:sp>
          <p:nvSpPr>
            <p:cNvPr id="51" name="Flèche : droite 50">
              <a:extLst>
                <a:ext uri="{FF2B5EF4-FFF2-40B4-BE49-F238E27FC236}">
                  <a16:creationId xmlns:a16="http://schemas.microsoft.com/office/drawing/2014/main" id="{CAC81F0E-0962-1E9F-D05E-C0A5DD8B8CAD}"/>
                </a:ext>
              </a:extLst>
            </p:cNvPr>
            <p:cNvSpPr/>
            <p:nvPr/>
          </p:nvSpPr>
          <p:spPr>
            <a:xfrm>
              <a:off x="682274" y="4363386"/>
              <a:ext cx="876872" cy="344381"/>
            </a:xfrm>
            <a:prstGeom prst="rightArrow">
              <a:avLst/>
            </a:prstGeom>
            <a:solidFill>
              <a:srgbClr val="BE171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52" name="Groupe 51">
              <a:extLst>
                <a:ext uri="{FF2B5EF4-FFF2-40B4-BE49-F238E27FC236}">
                  <a16:creationId xmlns:a16="http://schemas.microsoft.com/office/drawing/2014/main" id="{42C1C1D1-E882-DA09-DE10-51218F8997C4}"/>
                </a:ext>
              </a:extLst>
            </p:cNvPr>
            <p:cNvGrpSpPr/>
            <p:nvPr/>
          </p:nvGrpSpPr>
          <p:grpSpPr>
            <a:xfrm>
              <a:off x="1299788" y="2740495"/>
              <a:ext cx="2810186" cy="2208882"/>
              <a:chOff x="1418407" y="2944183"/>
              <a:chExt cx="2810186" cy="2208882"/>
            </a:xfrm>
          </p:grpSpPr>
          <p:sp>
            <p:nvSpPr>
              <p:cNvPr id="53" name="Flèche : en arc 52">
                <a:extLst>
                  <a:ext uri="{FF2B5EF4-FFF2-40B4-BE49-F238E27FC236}">
                    <a16:creationId xmlns:a16="http://schemas.microsoft.com/office/drawing/2014/main" id="{C56868A3-9FEC-511F-2D4C-15F1A970EA83}"/>
                  </a:ext>
                </a:extLst>
              </p:cNvPr>
              <p:cNvSpPr/>
              <p:nvPr/>
            </p:nvSpPr>
            <p:spPr>
              <a:xfrm rot="14909618" flipH="1">
                <a:off x="1815324" y="2739796"/>
                <a:ext cx="2208882" cy="2617656"/>
              </a:xfrm>
              <a:prstGeom prst="circularArrow">
                <a:avLst>
                  <a:gd name="adj1" fmla="val 7561"/>
                  <a:gd name="adj2" fmla="val 853704"/>
                  <a:gd name="adj3" fmla="val 20477274"/>
                  <a:gd name="adj4" fmla="val 16673679"/>
                  <a:gd name="adj5" fmla="val 8433"/>
                </a:avLst>
              </a:prstGeom>
              <a:solidFill>
                <a:srgbClr val="BE171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Flèche : en arc 54">
                <a:extLst>
                  <a:ext uri="{FF2B5EF4-FFF2-40B4-BE49-F238E27FC236}">
                    <a16:creationId xmlns:a16="http://schemas.microsoft.com/office/drawing/2014/main" id="{182143C1-0909-5770-9097-2A9F5CFA3F49}"/>
                  </a:ext>
                </a:extLst>
              </p:cNvPr>
              <p:cNvSpPr/>
              <p:nvPr/>
            </p:nvSpPr>
            <p:spPr>
              <a:xfrm rot="18926270" flipH="1">
                <a:off x="1418407" y="3080772"/>
                <a:ext cx="1655379" cy="1757941"/>
              </a:xfrm>
              <a:prstGeom prst="circularArrow">
                <a:avLst>
                  <a:gd name="adj1" fmla="val 9472"/>
                  <a:gd name="adj2" fmla="val 1142319"/>
                  <a:gd name="adj3" fmla="val 20428005"/>
                  <a:gd name="adj4" fmla="val 3403753"/>
                  <a:gd name="adj5" fmla="val 12500"/>
                </a:avLst>
              </a:prstGeom>
              <a:solidFill>
                <a:srgbClr val="BE171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8" name="ZoneTexte 57">
            <a:extLst>
              <a:ext uri="{FF2B5EF4-FFF2-40B4-BE49-F238E27FC236}">
                <a16:creationId xmlns:a16="http://schemas.microsoft.com/office/drawing/2014/main" id="{4A0EF8BC-239B-CC9D-AE2F-FA7B4B3A6263}"/>
              </a:ext>
            </a:extLst>
          </p:cNvPr>
          <p:cNvSpPr txBox="1"/>
          <p:nvPr/>
        </p:nvSpPr>
        <p:spPr>
          <a:xfrm>
            <a:off x="8106282" y="5039459"/>
            <a:ext cx="2317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/>
              <a:t>Revue de projet 2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3A90FA0A-DE2A-2D44-F257-4EFF41AD3145}"/>
              </a:ext>
            </a:extLst>
          </p:cNvPr>
          <p:cNvSpPr txBox="1"/>
          <p:nvPr/>
        </p:nvSpPr>
        <p:spPr>
          <a:xfrm>
            <a:off x="7614107" y="3785901"/>
            <a:ext cx="4628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/>
              <a:t>• Redéfinition des blocs design</a:t>
            </a:r>
          </a:p>
          <a:p>
            <a:r>
              <a:rPr lang="fr-FR" sz="2000"/>
              <a:t>• Priorisation de spécifications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CBA7CA56-8C8E-068C-D821-92907D8C8666}"/>
              </a:ext>
            </a:extLst>
          </p:cNvPr>
          <p:cNvSpPr txBox="1"/>
          <p:nvPr/>
        </p:nvSpPr>
        <p:spPr>
          <a:xfrm>
            <a:off x="7664524" y="523637"/>
            <a:ext cx="4297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>
                <a:highlight>
                  <a:srgbClr val="FFFF00"/>
                </a:highlight>
              </a:rPr>
              <a:t>• Mise en commun des différents blocs 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14E23A6D-C69D-07A8-1E9E-1A30424CB5A1}"/>
              </a:ext>
            </a:extLst>
          </p:cNvPr>
          <p:cNvSpPr txBox="1"/>
          <p:nvPr/>
        </p:nvSpPr>
        <p:spPr>
          <a:xfrm>
            <a:off x="7641539" y="1964345"/>
            <a:ext cx="4165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/>
              <a:t>• Simulation et design complet de chaque bloc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05A81C05-77A5-EC64-4778-C79C1AD9FC87}"/>
              </a:ext>
            </a:extLst>
          </p:cNvPr>
          <p:cNvSpPr txBox="1"/>
          <p:nvPr/>
        </p:nvSpPr>
        <p:spPr>
          <a:xfrm>
            <a:off x="277901" y="1873210"/>
            <a:ext cx="3453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>
                <a:highlight>
                  <a:srgbClr val="FFFF00"/>
                </a:highlight>
              </a:rPr>
              <a:t>Validation du circuit complet•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989004F9-9AB3-F1D2-25B3-ED19919C2333}"/>
              </a:ext>
            </a:extLst>
          </p:cNvPr>
          <p:cNvSpPr txBox="1"/>
          <p:nvPr/>
        </p:nvSpPr>
        <p:spPr>
          <a:xfrm>
            <a:off x="1169255" y="3175372"/>
            <a:ext cx="2450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/>
              <a:t>Rétrospective • </a:t>
            </a:r>
          </a:p>
        </p:txBody>
      </p: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90661EDC-DF08-1451-B87B-8D72C8231207}"/>
              </a:ext>
            </a:extLst>
          </p:cNvPr>
          <p:cNvGrpSpPr/>
          <p:nvPr/>
        </p:nvGrpSpPr>
        <p:grpSpPr>
          <a:xfrm>
            <a:off x="544069" y="2242520"/>
            <a:ext cx="3842152" cy="198048"/>
            <a:chOff x="544069" y="2242520"/>
            <a:chExt cx="3842152" cy="198048"/>
          </a:xfrm>
        </p:grpSpPr>
        <p:cxnSp>
          <p:nvCxnSpPr>
            <p:cNvPr id="67" name="Connecteur droit 66">
              <a:extLst>
                <a:ext uri="{FF2B5EF4-FFF2-40B4-BE49-F238E27FC236}">
                  <a16:creationId xmlns:a16="http://schemas.microsoft.com/office/drawing/2014/main" id="{D0C15410-A2E9-A8E0-98A2-AC1C3B2D8029}"/>
                </a:ext>
              </a:extLst>
            </p:cNvPr>
            <p:cNvCxnSpPr>
              <a:cxnSpLocks/>
            </p:cNvCxnSpPr>
            <p:nvPr/>
          </p:nvCxnSpPr>
          <p:spPr>
            <a:xfrm>
              <a:off x="3658461" y="2242520"/>
              <a:ext cx="727760" cy="1980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Connecteur droit 67">
              <a:extLst>
                <a:ext uri="{FF2B5EF4-FFF2-40B4-BE49-F238E27FC236}">
                  <a16:creationId xmlns:a16="http://schemas.microsoft.com/office/drawing/2014/main" id="{160CA635-CFC2-BAF0-650C-623CBCFC7648}"/>
                </a:ext>
              </a:extLst>
            </p:cNvPr>
            <p:cNvCxnSpPr>
              <a:cxnSpLocks/>
            </p:cNvCxnSpPr>
            <p:nvPr/>
          </p:nvCxnSpPr>
          <p:spPr>
            <a:xfrm>
              <a:off x="544069" y="2244085"/>
              <a:ext cx="310782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4" name="Groupe 73">
            <a:extLst>
              <a:ext uri="{FF2B5EF4-FFF2-40B4-BE49-F238E27FC236}">
                <a16:creationId xmlns:a16="http://schemas.microsoft.com/office/drawing/2014/main" id="{C4ED588E-E8CF-13FF-AF8E-67031FCFDF36}"/>
              </a:ext>
            </a:extLst>
          </p:cNvPr>
          <p:cNvGrpSpPr/>
          <p:nvPr/>
        </p:nvGrpSpPr>
        <p:grpSpPr>
          <a:xfrm>
            <a:off x="1905525" y="3313070"/>
            <a:ext cx="2315955" cy="235500"/>
            <a:chOff x="544069" y="2008585"/>
            <a:chExt cx="2315955" cy="235500"/>
          </a:xfrm>
        </p:grpSpPr>
        <p:cxnSp>
          <p:nvCxnSpPr>
            <p:cNvPr id="75" name="Connecteur droit 74">
              <a:extLst>
                <a:ext uri="{FF2B5EF4-FFF2-40B4-BE49-F238E27FC236}">
                  <a16:creationId xmlns:a16="http://schemas.microsoft.com/office/drawing/2014/main" id="{DDAECBF6-F15D-747B-4945-51068C215A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4728" y="2008585"/>
              <a:ext cx="625296" cy="23393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Connecteur droit 75">
              <a:extLst>
                <a:ext uri="{FF2B5EF4-FFF2-40B4-BE49-F238E27FC236}">
                  <a16:creationId xmlns:a16="http://schemas.microsoft.com/office/drawing/2014/main" id="{6B37CFB0-05AC-B193-7452-8D7109DAE4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069" y="2242520"/>
              <a:ext cx="1714248" cy="156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67D4EFA7-B419-5ABB-DBA4-D7AA9FF3D0F5}"/>
              </a:ext>
            </a:extLst>
          </p:cNvPr>
          <p:cNvGrpSpPr/>
          <p:nvPr/>
        </p:nvGrpSpPr>
        <p:grpSpPr>
          <a:xfrm>
            <a:off x="6480972" y="914542"/>
            <a:ext cx="5333076" cy="904211"/>
            <a:chOff x="544069" y="1339874"/>
            <a:chExt cx="5333076" cy="904211"/>
          </a:xfrm>
        </p:grpSpPr>
        <p:cxnSp>
          <p:nvCxnSpPr>
            <p:cNvPr id="84" name="Connecteur droit 83">
              <a:extLst>
                <a:ext uri="{FF2B5EF4-FFF2-40B4-BE49-F238E27FC236}">
                  <a16:creationId xmlns:a16="http://schemas.microsoft.com/office/drawing/2014/main" id="{D6AB3390-F55D-1AEA-310C-03ED82317928}"/>
                </a:ext>
              </a:extLst>
            </p:cNvPr>
            <p:cNvCxnSpPr>
              <a:cxnSpLocks/>
            </p:cNvCxnSpPr>
            <p:nvPr/>
          </p:nvCxnSpPr>
          <p:spPr>
            <a:xfrm>
              <a:off x="1821414" y="1339874"/>
              <a:ext cx="4055731" cy="920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Connecteur droit 84">
              <a:extLst>
                <a:ext uri="{FF2B5EF4-FFF2-40B4-BE49-F238E27FC236}">
                  <a16:creationId xmlns:a16="http://schemas.microsoft.com/office/drawing/2014/main" id="{EB6584F4-F8EC-67E2-2B24-059E8907D1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069" y="1339874"/>
              <a:ext cx="1277345" cy="90421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9" name="Groupe 88">
            <a:extLst>
              <a:ext uri="{FF2B5EF4-FFF2-40B4-BE49-F238E27FC236}">
                <a16:creationId xmlns:a16="http://schemas.microsoft.com/office/drawing/2014/main" id="{7A51D2F8-18CC-138B-BA86-2309CDCCB429}"/>
              </a:ext>
            </a:extLst>
          </p:cNvPr>
          <p:cNvGrpSpPr/>
          <p:nvPr/>
        </p:nvGrpSpPr>
        <p:grpSpPr>
          <a:xfrm>
            <a:off x="7164635" y="2626345"/>
            <a:ext cx="4036765" cy="196325"/>
            <a:chOff x="544069" y="2047760"/>
            <a:chExt cx="4036765" cy="196325"/>
          </a:xfrm>
        </p:grpSpPr>
        <p:cxnSp>
          <p:nvCxnSpPr>
            <p:cNvPr id="90" name="Connecteur droit 89">
              <a:extLst>
                <a:ext uri="{FF2B5EF4-FFF2-40B4-BE49-F238E27FC236}">
                  <a16:creationId xmlns:a16="http://schemas.microsoft.com/office/drawing/2014/main" id="{07834BED-EF62-8749-DF9B-1D93D155BC66}"/>
                </a:ext>
              </a:extLst>
            </p:cNvPr>
            <p:cNvCxnSpPr>
              <a:cxnSpLocks/>
            </p:cNvCxnSpPr>
            <p:nvPr/>
          </p:nvCxnSpPr>
          <p:spPr>
            <a:xfrm>
              <a:off x="1061883" y="2048678"/>
              <a:ext cx="351895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Connecteur droit 90">
              <a:extLst>
                <a:ext uri="{FF2B5EF4-FFF2-40B4-BE49-F238E27FC236}">
                  <a16:creationId xmlns:a16="http://schemas.microsoft.com/office/drawing/2014/main" id="{160BD62E-57ED-5D81-27D9-CBB4D7F4BE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069" y="2047760"/>
              <a:ext cx="517814" cy="19632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5" name="Groupe 94">
            <a:extLst>
              <a:ext uri="{FF2B5EF4-FFF2-40B4-BE49-F238E27FC236}">
                <a16:creationId xmlns:a16="http://schemas.microsoft.com/office/drawing/2014/main" id="{36094007-FEDF-287E-D8A7-D73AF249EDE9}"/>
              </a:ext>
            </a:extLst>
          </p:cNvPr>
          <p:cNvGrpSpPr/>
          <p:nvPr/>
        </p:nvGrpSpPr>
        <p:grpSpPr>
          <a:xfrm>
            <a:off x="6887335" y="4178808"/>
            <a:ext cx="4760596" cy="342590"/>
            <a:chOff x="307679" y="1706088"/>
            <a:chExt cx="4760596" cy="342590"/>
          </a:xfrm>
        </p:grpSpPr>
        <p:cxnSp>
          <p:nvCxnSpPr>
            <p:cNvPr id="96" name="Connecteur droit 95">
              <a:extLst>
                <a:ext uri="{FF2B5EF4-FFF2-40B4-BE49-F238E27FC236}">
                  <a16:creationId xmlns:a16="http://schemas.microsoft.com/office/drawing/2014/main" id="{90EC2DAD-BF2D-6C40-EB4A-FECC45AA23AD}"/>
                </a:ext>
              </a:extLst>
            </p:cNvPr>
            <p:cNvCxnSpPr>
              <a:cxnSpLocks/>
            </p:cNvCxnSpPr>
            <p:nvPr/>
          </p:nvCxnSpPr>
          <p:spPr>
            <a:xfrm>
              <a:off x="1061883" y="2048678"/>
              <a:ext cx="400639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Connecteur droit 96">
              <a:extLst>
                <a:ext uri="{FF2B5EF4-FFF2-40B4-BE49-F238E27FC236}">
                  <a16:creationId xmlns:a16="http://schemas.microsoft.com/office/drawing/2014/main" id="{638079B1-02A9-87E3-F9C7-09F304D8E1D9}"/>
                </a:ext>
              </a:extLst>
            </p:cNvPr>
            <p:cNvCxnSpPr>
              <a:cxnSpLocks/>
            </p:cNvCxnSpPr>
            <p:nvPr/>
          </p:nvCxnSpPr>
          <p:spPr>
            <a:xfrm>
              <a:off x="307679" y="1706088"/>
              <a:ext cx="754204" cy="3416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75A86499-76FB-F6EC-F37B-C13A181D489C}"/>
              </a:ext>
            </a:extLst>
          </p:cNvPr>
          <p:cNvSpPr txBox="1"/>
          <p:nvPr/>
        </p:nvSpPr>
        <p:spPr>
          <a:xfrm>
            <a:off x="368731" y="4675376"/>
            <a:ext cx="2317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/>
              <a:t>Revue de projet 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96A8338-5EA5-0E89-5952-0DFC03E90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2341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1FD384BC-D410-A51B-EB92-88EF5953B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de projet et outils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53F06DC4-DF28-7385-EE5C-3B2BCFD47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9E1EFFA-6850-FA65-E7AB-92F1F8167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93EE-480A-477E-A41C-0E830873CFF1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3123426"/>
      </p:ext>
    </p:extLst>
  </p:cSld>
  <p:clrMapOvr>
    <a:masterClrMapping/>
  </p:clrMapOvr>
</p:sld>
</file>

<file path=ppt/theme/theme1.xml><?xml version="1.0" encoding="utf-8"?>
<a:theme xmlns:a="http://schemas.openxmlformats.org/drawingml/2006/main" name="1_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ning séance.pptx" id="{4DAF5923-454E-4EC0-A51C-8FC49DE86E32}" vid="{4FA3238F-E7E3-48B9-898E-E3063A7ECDB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ning séance.pptx" id="{4DAF5923-454E-4EC0-A51C-8FC49DE86E32}" vid="{1C82CF17-9994-47BA-9F01-72A54EC842A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template_phelma</Template>
  <TotalTime>0</TotalTime>
  <Words>3535</Words>
  <Application>Microsoft Office PowerPoint</Application>
  <PresentationFormat>Grand écran</PresentationFormat>
  <Paragraphs>778</Paragraphs>
  <Slides>68</Slides>
  <Notes>27</Notes>
  <HiddenSlides>5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68</vt:i4>
      </vt:variant>
    </vt:vector>
  </HeadingPairs>
  <TitlesOfParts>
    <vt:vector size="80" baseType="lpstr">
      <vt:lpstr>Aptos</vt:lpstr>
      <vt:lpstr>Aptos Narrow</vt:lpstr>
      <vt:lpstr>Arial</vt:lpstr>
      <vt:lpstr>Arial,Sans-Serif</vt:lpstr>
      <vt:lpstr>Calibri</vt:lpstr>
      <vt:lpstr>Calibri Light</vt:lpstr>
      <vt:lpstr>Cambria Math</vt:lpstr>
      <vt:lpstr>Courier New</vt:lpstr>
      <vt:lpstr>Courier New,monospace</vt:lpstr>
      <vt:lpstr>Wingdings</vt:lpstr>
      <vt:lpstr>1_Thème Office</vt:lpstr>
      <vt:lpstr>Thème Office</vt:lpstr>
      <vt:lpstr>Projet ZigBee Revue de projet 16/05/2025</vt:lpstr>
      <vt:lpstr>Agenda</vt:lpstr>
      <vt:lpstr>Rappel de la revue de projet 1</vt:lpstr>
      <vt:lpstr>Rappel du projet Conception recepteur ZigBee</vt:lpstr>
      <vt:lpstr>Planning</vt:lpstr>
      <vt:lpstr>Rappel sprint #1</vt:lpstr>
      <vt:lpstr>Retour sur la revue de projet 1</vt:lpstr>
      <vt:lpstr>Sprint #2</vt:lpstr>
      <vt:lpstr>Gestion de projet et outils</vt:lpstr>
      <vt:lpstr>Gestion de projet et outils Bilan des outils de gestion</vt:lpstr>
      <vt:lpstr>Gestion de projet et outils Trello </vt:lpstr>
      <vt:lpstr>Gestion de projet et outils Tutoriels</vt:lpstr>
      <vt:lpstr>Gestion de projet et outils Dashboard</vt:lpstr>
      <vt:lpstr>Gestion de projet et outils Modèle du récepteur avec marges</vt:lpstr>
      <vt:lpstr>Gestion de projet et outils Spécifications et marges</vt:lpstr>
      <vt:lpstr>Gestion de projet et outils Plan de validation - exemple : Mixer</vt:lpstr>
      <vt:lpstr>Avancement technique</vt:lpstr>
      <vt:lpstr>Inductance - Point de départ</vt:lpstr>
      <vt:lpstr>Inductance 3nH (@2,475GHz)</vt:lpstr>
      <vt:lpstr>Inductance 3nH – Haute performance</vt:lpstr>
      <vt:lpstr>Inductance  - un modèle</vt:lpstr>
      <vt:lpstr>Composants IHP - Dimensionnement</vt:lpstr>
      <vt:lpstr>LNA – grille commune Méthodologie</vt:lpstr>
      <vt:lpstr>LNA – grille commune Schéma</vt:lpstr>
      <vt:lpstr>LNA – grille commune Schéma</vt:lpstr>
      <vt:lpstr>LNA – grille commune Résultats</vt:lpstr>
      <vt:lpstr>LNA – grille commune Résultats</vt:lpstr>
      <vt:lpstr>LNA – grille commune Actions à suivre </vt:lpstr>
      <vt:lpstr>LNA – grille commune Résultats</vt:lpstr>
      <vt:lpstr>LNA - inductance dégénérative Spécifications</vt:lpstr>
      <vt:lpstr>LNA - inductance dégénérative Méthodologie</vt:lpstr>
      <vt:lpstr>LNA - inductance dégénérative Schéma single final</vt:lpstr>
      <vt:lpstr>LNA - inductance dégénérative Résultats</vt:lpstr>
      <vt:lpstr>LNA - inductance dégénérative Résultats</vt:lpstr>
      <vt:lpstr>LNA - inductance dégénérative Analyse et actions à suivre</vt:lpstr>
      <vt:lpstr>Mixer Méthodologie</vt:lpstr>
      <vt:lpstr>Mixer  Conception circuit</vt:lpstr>
      <vt:lpstr>Mixer  Symbole &amp; test bench</vt:lpstr>
      <vt:lpstr>Mixer V1 Résultats</vt:lpstr>
      <vt:lpstr>Mixer V2 Résultats</vt:lpstr>
      <vt:lpstr>Mixer  Résultats - Gain et linéarité</vt:lpstr>
      <vt:lpstr>Mixer  Générateur de courant</vt:lpstr>
      <vt:lpstr>Mixer  Actions à suivre</vt:lpstr>
      <vt:lpstr>PLL – Diviseur de Fréquence Méthodologie</vt:lpstr>
      <vt:lpstr>Présentation PowerPoint</vt:lpstr>
      <vt:lpstr>PLL – Diviseur de Fréquence Résultats Diviseur simple</vt:lpstr>
      <vt:lpstr>Présentation PowerPoint</vt:lpstr>
      <vt:lpstr>PLL – Diviseur de Fréquence Résultats deux diviseurs cascadés</vt:lpstr>
      <vt:lpstr>PLL – Pompe de charge Méthodologie</vt:lpstr>
      <vt:lpstr>PLL – Pompe de charge Conception circuit</vt:lpstr>
      <vt:lpstr>PLL – Pompe de charge Conception circuit</vt:lpstr>
      <vt:lpstr>PLL – Pompe de charge Résultats</vt:lpstr>
      <vt:lpstr>Présentation PowerPoint</vt:lpstr>
      <vt:lpstr>Présentation PowerPoint</vt:lpstr>
      <vt:lpstr>Présentation PowerPoint</vt:lpstr>
      <vt:lpstr>PLL – Verilog-A Méthodologie &amp; Problème </vt:lpstr>
      <vt:lpstr>PLL – Verilog-A Résultats</vt:lpstr>
      <vt:lpstr>PLL – Verilog-A Méthodologie &amp; Résultats</vt:lpstr>
      <vt:lpstr>PLL Actions à suivre</vt:lpstr>
      <vt:lpstr>Synthèse</vt:lpstr>
      <vt:lpstr>Retour sur ce sprint</vt:lpstr>
      <vt:lpstr>Sprint à venir - #3</vt:lpstr>
      <vt:lpstr>Sprint à venir - #4</vt:lpstr>
      <vt:lpstr>Merci de votre écoute</vt:lpstr>
      <vt:lpstr>Questions et remarques ½ (Brice)</vt:lpstr>
      <vt:lpstr>Questions et remarques 2/2 (sarah)</vt:lpstr>
      <vt:lpstr>Questions et remarques 2/2 (Sarah)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Sacha LUTOFF</dc:creator>
  <cp:lastModifiedBy>Baptiste Monget</cp:lastModifiedBy>
  <cp:revision>3</cp:revision>
  <dcterms:created xsi:type="dcterms:W3CDTF">2025-03-21T08:08:49Z</dcterms:created>
  <dcterms:modified xsi:type="dcterms:W3CDTF">2025-06-12T06:51:15Z</dcterms:modified>
</cp:coreProperties>
</file>